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93" r:id="rId4"/>
    <p:sldId id="312" r:id="rId5"/>
    <p:sldId id="313" r:id="rId6"/>
    <p:sldId id="314" r:id="rId7"/>
    <p:sldId id="316" r:id="rId8"/>
    <p:sldId id="317" r:id="rId9"/>
    <p:sldId id="315" r:id="rId10"/>
    <p:sldId id="318" r:id="rId11"/>
    <p:sldId id="320" r:id="rId12"/>
    <p:sldId id="319" r:id="rId13"/>
    <p:sldId id="321" r:id="rId14"/>
    <p:sldId id="322" r:id="rId15"/>
    <p:sldId id="323" r:id="rId16"/>
    <p:sldId id="32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9A9A"/>
    <a:srgbClr val="C9C8CD"/>
    <a:srgbClr val="DCDBE2"/>
    <a:srgbClr val="CBC9CE"/>
    <a:srgbClr val="38736B"/>
    <a:srgbClr val="3D7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Sem Estilo, Sem Grelh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em Estilo, Tabela com Grelh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5492"/>
  </p:normalViewPr>
  <p:slideViewPr>
    <p:cSldViewPr snapToGrid="0" snapToObjects="1">
      <p:cViewPr varScale="1">
        <p:scale>
          <a:sx n="100" d="100"/>
          <a:sy n="100" d="100"/>
        </p:scale>
        <p:origin x="3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Santos" userId="1bcb44e7-5d82-436c-b2eb-8036fed75eb8" providerId="ADAL" clId="{D231303C-6479-9140-B021-CB2A98E0A437}"/>
    <pc:docChg chg="undo custSel addSld delSld modSld sldOrd addSection delSection">
      <pc:chgData name="Luís Santos" userId="1bcb44e7-5d82-436c-b2eb-8036fed75eb8" providerId="ADAL" clId="{D231303C-6479-9140-B021-CB2A98E0A437}" dt="2023-04-12T11:12:37.670" v="3025" actId="208"/>
      <pc:docMkLst>
        <pc:docMk/>
      </pc:docMkLst>
      <pc:sldChg chg="modSp mod">
        <pc:chgData name="Luís Santos" userId="1bcb44e7-5d82-436c-b2eb-8036fed75eb8" providerId="ADAL" clId="{D231303C-6479-9140-B021-CB2A98E0A437}" dt="2023-04-11T09:42:10.995" v="44" actId="1076"/>
        <pc:sldMkLst>
          <pc:docMk/>
          <pc:sldMk cId="503480747" sldId="256"/>
        </pc:sldMkLst>
        <pc:spChg chg="mod">
          <ac:chgData name="Luís Santos" userId="1bcb44e7-5d82-436c-b2eb-8036fed75eb8" providerId="ADAL" clId="{D231303C-6479-9140-B021-CB2A98E0A437}" dt="2023-04-11T09:42:04.060" v="43" actId="14100"/>
          <ac:spMkLst>
            <pc:docMk/>
            <pc:sldMk cId="503480747" sldId="256"/>
            <ac:spMk id="2" creationId="{70AD163B-4827-FB49-8AAA-498C7B51C5AD}"/>
          </ac:spMkLst>
        </pc:spChg>
        <pc:spChg chg="mod">
          <ac:chgData name="Luís Santos" userId="1bcb44e7-5d82-436c-b2eb-8036fed75eb8" providerId="ADAL" clId="{D231303C-6479-9140-B021-CB2A98E0A437}" dt="2023-04-11T09:42:10.995" v="44" actId="1076"/>
          <ac:spMkLst>
            <pc:docMk/>
            <pc:sldMk cId="503480747" sldId="256"/>
            <ac:spMk id="3" creationId="{93444B29-F38C-5547-93AC-63CBD9606315}"/>
          </ac:spMkLst>
        </pc:spChg>
      </pc:sldChg>
      <pc:sldChg chg="modSp mod">
        <pc:chgData name="Luís Santos" userId="1bcb44e7-5d82-436c-b2eb-8036fed75eb8" providerId="ADAL" clId="{D231303C-6479-9140-B021-CB2A98E0A437}" dt="2023-04-11T13:32:19.240" v="195" actId="20577"/>
        <pc:sldMkLst>
          <pc:docMk/>
          <pc:sldMk cId="2086629350" sldId="257"/>
        </pc:sldMkLst>
        <pc:spChg chg="mod">
          <ac:chgData name="Luís Santos" userId="1bcb44e7-5d82-436c-b2eb-8036fed75eb8" providerId="ADAL" clId="{D231303C-6479-9140-B021-CB2A98E0A437}" dt="2023-04-11T13:32:19.240" v="195" actId="20577"/>
          <ac:spMkLst>
            <pc:docMk/>
            <pc:sldMk cId="2086629350" sldId="257"/>
            <ac:spMk id="3" creationId="{363EA60F-FDF7-2B4F-97C2-C8280EE22DA9}"/>
          </ac:spMkLst>
        </pc:spChg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168108677" sldId="287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908026025" sldId="288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958400435" sldId="289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2081381871" sldId="290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2945647696" sldId="291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3482584730" sldId="292"/>
        </pc:sldMkLst>
      </pc:sldChg>
      <pc:sldChg chg="addSp delSp modSp mod ord">
        <pc:chgData name="Luís Santos" userId="1bcb44e7-5d82-436c-b2eb-8036fed75eb8" providerId="ADAL" clId="{D231303C-6479-9140-B021-CB2A98E0A437}" dt="2023-04-11T14:13:13.303" v="611"/>
        <pc:sldMkLst>
          <pc:docMk/>
          <pc:sldMk cId="1115498002" sldId="293"/>
        </pc:sldMkLst>
        <pc:spChg chg="mod">
          <ac:chgData name="Luís Santos" userId="1bcb44e7-5d82-436c-b2eb-8036fed75eb8" providerId="ADAL" clId="{D231303C-6479-9140-B021-CB2A98E0A437}" dt="2023-04-11T13:43:57.966" v="214" actId="20577"/>
          <ac:spMkLst>
            <pc:docMk/>
            <pc:sldMk cId="1115498002" sldId="293"/>
            <ac:spMk id="2" creationId="{FC7FCE73-4E41-F745-A460-D01BADC318C9}"/>
          </ac:spMkLst>
        </pc:spChg>
        <pc:spChg chg="del">
          <ac:chgData name="Luís Santos" userId="1bcb44e7-5d82-436c-b2eb-8036fed75eb8" providerId="ADAL" clId="{D231303C-6479-9140-B021-CB2A98E0A437}" dt="2023-04-11T13:44:06.480" v="215" actId="478"/>
          <ac:spMkLst>
            <pc:docMk/>
            <pc:sldMk cId="1115498002" sldId="293"/>
            <ac:spMk id="3" creationId="{67DEBDBF-1B16-6349-A5E6-9DD18D713F7C}"/>
          </ac:spMkLst>
        </pc:spChg>
        <pc:spChg chg="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5" creationId="{991328CA-D78A-8C42-8412-37148CDCDD6A}"/>
          </ac:spMkLst>
        </pc:spChg>
        <pc:spChg chg="add del mod">
          <ac:chgData name="Luís Santos" userId="1bcb44e7-5d82-436c-b2eb-8036fed75eb8" providerId="ADAL" clId="{D231303C-6479-9140-B021-CB2A98E0A437}" dt="2023-04-11T13:44:09.496" v="216" actId="478"/>
          <ac:spMkLst>
            <pc:docMk/>
            <pc:sldMk cId="1115498002" sldId="293"/>
            <ac:spMk id="7" creationId="{D29C6467-9C49-09B5-08FE-0395039915BE}"/>
          </ac:spMkLst>
        </pc:spChg>
        <pc:spChg chg="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10" creationId="{41524855-9630-D946-92FF-6CF57ADBF67B}"/>
          </ac:spMkLst>
        </pc:spChg>
        <pc:spChg chg="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11" creationId="{7A9BD61F-BEC6-9547-833E-A97D2096899A}"/>
          </ac:spMkLst>
        </pc:spChg>
        <pc:spChg chg="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15" creationId="{C5080459-1032-7A47-8E84-C6F9768D9FF4}"/>
          </ac:spMkLst>
        </pc:spChg>
        <pc:spChg chg="del">
          <ac:chgData name="Luís Santos" userId="1bcb44e7-5d82-436c-b2eb-8036fed75eb8" providerId="ADAL" clId="{D231303C-6479-9140-B021-CB2A98E0A437}" dt="2023-04-11T13:44:12.490" v="217" actId="478"/>
          <ac:spMkLst>
            <pc:docMk/>
            <pc:sldMk cId="1115498002" sldId="293"/>
            <ac:spMk id="16" creationId="{6A633D43-67D1-8D4C-A30E-51BC6370E40F}"/>
          </ac:spMkLst>
        </pc:spChg>
        <pc:spChg chg="add 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22" creationId="{53AFD389-52A1-B2A1-3444-E1DFC930CF08}"/>
          </ac:spMkLst>
        </pc:spChg>
        <pc:spChg chg="add del mod">
          <ac:chgData name="Luís Santos" userId="1bcb44e7-5d82-436c-b2eb-8036fed75eb8" providerId="ADAL" clId="{D231303C-6479-9140-B021-CB2A98E0A437}" dt="2023-04-11T13:49:07.935" v="437"/>
          <ac:spMkLst>
            <pc:docMk/>
            <pc:sldMk cId="1115498002" sldId="293"/>
            <ac:spMk id="23" creationId="{85673699-5593-C988-802B-79400B687853}"/>
          </ac:spMkLst>
        </pc:spChg>
        <pc:spChg chg="add mod">
          <ac:chgData name="Luís Santos" userId="1bcb44e7-5d82-436c-b2eb-8036fed75eb8" providerId="ADAL" clId="{D231303C-6479-9140-B021-CB2A98E0A437}" dt="2023-04-11T13:51:46.037" v="472" actId="164"/>
          <ac:spMkLst>
            <pc:docMk/>
            <pc:sldMk cId="1115498002" sldId="293"/>
            <ac:spMk id="32" creationId="{E1DB6856-7698-665B-6BB2-D709EA4A01A3}"/>
          </ac:spMkLst>
        </pc:spChg>
        <pc:spChg chg="add mod">
          <ac:chgData name="Luís Santos" userId="1bcb44e7-5d82-436c-b2eb-8036fed75eb8" providerId="ADAL" clId="{D231303C-6479-9140-B021-CB2A98E0A437}" dt="2023-04-11T13:51:46.037" v="472" actId="164"/>
          <ac:spMkLst>
            <pc:docMk/>
            <pc:sldMk cId="1115498002" sldId="293"/>
            <ac:spMk id="33" creationId="{A3BCF1F7-131F-B929-45AF-B1C26FFB1269}"/>
          </ac:spMkLst>
        </pc:spChg>
        <pc:spChg chg="add mod">
          <ac:chgData name="Luís Santos" userId="1bcb44e7-5d82-436c-b2eb-8036fed75eb8" providerId="ADAL" clId="{D231303C-6479-9140-B021-CB2A98E0A437}" dt="2023-04-11T13:51:46.037" v="472" actId="164"/>
          <ac:spMkLst>
            <pc:docMk/>
            <pc:sldMk cId="1115498002" sldId="293"/>
            <ac:spMk id="34" creationId="{75228152-C6FE-8D07-FE0B-E14B6BC81760}"/>
          </ac:spMkLst>
        </pc:spChg>
        <pc:spChg chg="mod">
          <ac:chgData name="Luís Santos" userId="1bcb44e7-5d82-436c-b2eb-8036fed75eb8" providerId="ADAL" clId="{D231303C-6479-9140-B021-CB2A98E0A437}" dt="2023-04-11T13:51:48.274" v="473"/>
          <ac:spMkLst>
            <pc:docMk/>
            <pc:sldMk cId="1115498002" sldId="293"/>
            <ac:spMk id="41" creationId="{B6548D8C-7B54-4E43-3577-4660A2C2EFDB}"/>
          </ac:spMkLst>
        </pc:spChg>
        <pc:spChg chg="mod">
          <ac:chgData name="Luís Santos" userId="1bcb44e7-5d82-436c-b2eb-8036fed75eb8" providerId="ADAL" clId="{D231303C-6479-9140-B021-CB2A98E0A437}" dt="2023-04-11T13:51:48.274" v="473"/>
          <ac:spMkLst>
            <pc:docMk/>
            <pc:sldMk cId="1115498002" sldId="293"/>
            <ac:spMk id="42" creationId="{1E5E36C0-878F-DF90-E092-0EE28B346507}"/>
          </ac:spMkLst>
        </pc:spChg>
        <pc:spChg chg="mod">
          <ac:chgData name="Luís Santos" userId="1bcb44e7-5d82-436c-b2eb-8036fed75eb8" providerId="ADAL" clId="{D231303C-6479-9140-B021-CB2A98E0A437}" dt="2023-04-11T13:51:48.274" v="473"/>
          <ac:spMkLst>
            <pc:docMk/>
            <pc:sldMk cId="1115498002" sldId="293"/>
            <ac:spMk id="43" creationId="{E92F9958-5C9F-DF80-48AB-A1DD183CF75C}"/>
          </ac:spMkLst>
        </pc:spChg>
        <pc:spChg chg="mod">
          <ac:chgData name="Luís Santos" userId="1bcb44e7-5d82-436c-b2eb-8036fed75eb8" providerId="ADAL" clId="{D231303C-6479-9140-B021-CB2A98E0A437}" dt="2023-04-11T13:52:10.627" v="480"/>
          <ac:spMkLst>
            <pc:docMk/>
            <pc:sldMk cId="1115498002" sldId="293"/>
            <ac:spMk id="49" creationId="{EB297357-78C2-6A83-59E8-8A29FD428A2A}"/>
          </ac:spMkLst>
        </pc:spChg>
        <pc:spChg chg="mod">
          <ac:chgData name="Luís Santos" userId="1bcb44e7-5d82-436c-b2eb-8036fed75eb8" providerId="ADAL" clId="{D231303C-6479-9140-B021-CB2A98E0A437}" dt="2023-04-11T13:52:10.627" v="480"/>
          <ac:spMkLst>
            <pc:docMk/>
            <pc:sldMk cId="1115498002" sldId="293"/>
            <ac:spMk id="50" creationId="{B8A8EDC7-B261-F313-A2AE-DEE090A79A8E}"/>
          </ac:spMkLst>
        </pc:spChg>
        <pc:spChg chg="mod">
          <ac:chgData name="Luís Santos" userId="1bcb44e7-5d82-436c-b2eb-8036fed75eb8" providerId="ADAL" clId="{D231303C-6479-9140-B021-CB2A98E0A437}" dt="2023-04-11T13:52:10.627" v="480"/>
          <ac:spMkLst>
            <pc:docMk/>
            <pc:sldMk cId="1115498002" sldId="293"/>
            <ac:spMk id="51" creationId="{3A3BC64A-6A9C-CD6B-69F3-B848A32A7F1C}"/>
          </ac:spMkLst>
        </pc:spChg>
        <pc:spChg chg="mod">
          <ac:chgData name="Luís Santos" userId="1bcb44e7-5d82-436c-b2eb-8036fed75eb8" providerId="ADAL" clId="{D231303C-6479-9140-B021-CB2A98E0A437}" dt="2023-04-11T13:52:28.295" v="487"/>
          <ac:spMkLst>
            <pc:docMk/>
            <pc:sldMk cId="1115498002" sldId="293"/>
            <ac:spMk id="57" creationId="{3D5AE823-EAFC-5CDF-3E9E-CA7B9A6C8CA6}"/>
          </ac:spMkLst>
        </pc:spChg>
        <pc:spChg chg="mod">
          <ac:chgData name="Luís Santos" userId="1bcb44e7-5d82-436c-b2eb-8036fed75eb8" providerId="ADAL" clId="{D231303C-6479-9140-B021-CB2A98E0A437}" dt="2023-04-11T13:52:28.295" v="487"/>
          <ac:spMkLst>
            <pc:docMk/>
            <pc:sldMk cId="1115498002" sldId="293"/>
            <ac:spMk id="58" creationId="{803E9789-1F57-1353-5225-433935DEF89C}"/>
          </ac:spMkLst>
        </pc:spChg>
        <pc:spChg chg="mod">
          <ac:chgData name="Luís Santos" userId="1bcb44e7-5d82-436c-b2eb-8036fed75eb8" providerId="ADAL" clId="{D231303C-6479-9140-B021-CB2A98E0A437}" dt="2023-04-11T13:52:28.295" v="487"/>
          <ac:spMkLst>
            <pc:docMk/>
            <pc:sldMk cId="1115498002" sldId="293"/>
            <ac:spMk id="59" creationId="{0A443B14-E270-28E5-2665-35F4924999C0}"/>
          </ac:spMkLst>
        </pc:spChg>
        <pc:spChg chg="mod">
          <ac:chgData name="Luís Santos" userId="1bcb44e7-5d82-436c-b2eb-8036fed75eb8" providerId="ADAL" clId="{D231303C-6479-9140-B021-CB2A98E0A437}" dt="2023-04-11T13:52:45.095" v="489"/>
          <ac:spMkLst>
            <pc:docMk/>
            <pc:sldMk cId="1115498002" sldId="293"/>
            <ac:spMk id="65" creationId="{55445073-A482-8004-A6AD-AC8AA2CB343B}"/>
          </ac:spMkLst>
        </pc:spChg>
        <pc:spChg chg="mod">
          <ac:chgData name="Luís Santos" userId="1bcb44e7-5d82-436c-b2eb-8036fed75eb8" providerId="ADAL" clId="{D231303C-6479-9140-B021-CB2A98E0A437}" dt="2023-04-11T13:52:45.095" v="489"/>
          <ac:spMkLst>
            <pc:docMk/>
            <pc:sldMk cId="1115498002" sldId="293"/>
            <ac:spMk id="66" creationId="{2766C835-4ACB-C0A8-9F55-ED1B410E20AF}"/>
          </ac:spMkLst>
        </pc:spChg>
        <pc:spChg chg="mod">
          <ac:chgData name="Luís Santos" userId="1bcb44e7-5d82-436c-b2eb-8036fed75eb8" providerId="ADAL" clId="{D231303C-6479-9140-B021-CB2A98E0A437}" dt="2023-04-11T13:52:45.095" v="489"/>
          <ac:spMkLst>
            <pc:docMk/>
            <pc:sldMk cId="1115498002" sldId="293"/>
            <ac:spMk id="67" creationId="{4C169B8D-0057-C157-7785-57D093F20FC2}"/>
          </ac:spMkLst>
        </pc:spChg>
        <pc:spChg chg="add del mod">
          <ac:chgData name="Luís Santos" userId="1bcb44e7-5d82-436c-b2eb-8036fed75eb8" providerId="ADAL" clId="{D231303C-6479-9140-B021-CB2A98E0A437}" dt="2023-04-11T13:53:24.332" v="497" actId="478"/>
          <ac:spMkLst>
            <pc:docMk/>
            <pc:sldMk cId="1115498002" sldId="293"/>
            <ac:spMk id="68" creationId="{5D2C27FF-2F0C-90E7-9479-116583954631}"/>
          </ac:spMkLst>
        </pc:spChg>
        <pc:spChg chg="add 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69" creationId="{FB5366BE-D693-DC7A-A458-CC3749695656}"/>
          </ac:spMkLst>
        </pc:spChg>
        <pc:spChg chg="add 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70" creationId="{0ADD6D15-9AEA-BD1E-16F5-B17662325B48}"/>
          </ac:spMkLst>
        </pc:spChg>
        <pc:spChg chg="add mod">
          <ac:chgData name="Luís Santos" userId="1bcb44e7-5d82-436c-b2eb-8036fed75eb8" providerId="ADAL" clId="{D231303C-6479-9140-B021-CB2A98E0A437}" dt="2023-04-11T13:59:44.842" v="558" actId="164"/>
          <ac:spMkLst>
            <pc:docMk/>
            <pc:sldMk cId="1115498002" sldId="293"/>
            <ac:spMk id="71" creationId="{5BBD2641-3F8C-6679-F5BD-1A5024E49AB8}"/>
          </ac:spMkLst>
        </pc:spChg>
        <pc:spChg chg="add mod">
          <ac:chgData name="Luís Santos" userId="1bcb44e7-5d82-436c-b2eb-8036fed75eb8" providerId="ADAL" clId="{D231303C-6479-9140-B021-CB2A98E0A437}" dt="2023-04-11T13:54:18.258" v="507" actId="164"/>
          <ac:spMkLst>
            <pc:docMk/>
            <pc:sldMk cId="1115498002" sldId="293"/>
            <ac:spMk id="72" creationId="{B28D1F38-9AE4-54AF-7B79-82A9E2D009E1}"/>
          </ac:spMkLst>
        </pc:spChg>
        <pc:spChg chg="add mod">
          <ac:chgData name="Luís Santos" userId="1bcb44e7-5d82-436c-b2eb-8036fed75eb8" providerId="ADAL" clId="{D231303C-6479-9140-B021-CB2A98E0A437}" dt="2023-04-11T13:54:18.258" v="507" actId="164"/>
          <ac:spMkLst>
            <pc:docMk/>
            <pc:sldMk cId="1115498002" sldId="293"/>
            <ac:spMk id="73" creationId="{F6120045-C60F-194F-CB8D-3E2DF5484CAB}"/>
          </ac:spMkLst>
        </pc:spChg>
        <pc:spChg chg="add mod">
          <ac:chgData name="Luís Santos" userId="1bcb44e7-5d82-436c-b2eb-8036fed75eb8" providerId="ADAL" clId="{D231303C-6479-9140-B021-CB2A98E0A437}" dt="2023-04-11T13:54:18.258" v="507" actId="164"/>
          <ac:spMkLst>
            <pc:docMk/>
            <pc:sldMk cId="1115498002" sldId="293"/>
            <ac:spMk id="74" creationId="{2D892C62-1819-80D6-A28B-5F7731B6169A}"/>
          </ac:spMkLst>
        </pc:spChg>
        <pc:spChg chg="mod">
          <ac:chgData name="Luís Santos" userId="1bcb44e7-5d82-436c-b2eb-8036fed75eb8" providerId="ADAL" clId="{D231303C-6479-9140-B021-CB2A98E0A437}" dt="2023-04-11T13:54:30.476" v="509"/>
          <ac:spMkLst>
            <pc:docMk/>
            <pc:sldMk cId="1115498002" sldId="293"/>
            <ac:spMk id="77" creationId="{95A3289F-3F25-01DA-07F8-941BAABFBD9D}"/>
          </ac:spMkLst>
        </pc:spChg>
        <pc:spChg chg="mod">
          <ac:chgData name="Luís Santos" userId="1bcb44e7-5d82-436c-b2eb-8036fed75eb8" providerId="ADAL" clId="{D231303C-6479-9140-B021-CB2A98E0A437}" dt="2023-04-11T13:54:30.476" v="509"/>
          <ac:spMkLst>
            <pc:docMk/>
            <pc:sldMk cId="1115498002" sldId="293"/>
            <ac:spMk id="78" creationId="{5D430531-14B1-BBE3-09F2-16B35EB82FA7}"/>
          </ac:spMkLst>
        </pc:spChg>
        <pc:spChg chg="mod">
          <ac:chgData name="Luís Santos" userId="1bcb44e7-5d82-436c-b2eb-8036fed75eb8" providerId="ADAL" clId="{D231303C-6479-9140-B021-CB2A98E0A437}" dt="2023-04-11T13:54:30.476" v="509"/>
          <ac:spMkLst>
            <pc:docMk/>
            <pc:sldMk cId="1115498002" sldId="293"/>
            <ac:spMk id="79" creationId="{6336204F-2BC0-0137-01EF-B842DC00C1CB}"/>
          </ac:spMkLst>
        </pc:spChg>
        <pc:spChg chg="mod">
          <ac:chgData name="Luís Santos" userId="1bcb44e7-5d82-436c-b2eb-8036fed75eb8" providerId="ADAL" clId="{D231303C-6479-9140-B021-CB2A98E0A437}" dt="2023-04-11T13:54:46.898" v="516"/>
          <ac:spMkLst>
            <pc:docMk/>
            <pc:sldMk cId="1115498002" sldId="293"/>
            <ac:spMk id="81" creationId="{7E27BE6F-4512-649F-6E7E-A2E773AF3B3B}"/>
          </ac:spMkLst>
        </pc:spChg>
        <pc:spChg chg="mod">
          <ac:chgData name="Luís Santos" userId="1bcb44e7-5d82-436c-b2eb-8036fed75eb8" providerId="ADAL" clId="{D231303C-6479-9140-B021-CB2A98E0A437}" dt="2023-04-11T13:54:46.898" v="516"/>
          <ac:spMkLst>
            <pc:docMk/>
            <pc:sldMk cId="1115498002" sldId="293"/>
            <ac:spMk id="82" creationId="{2B01733C-F5E1-7836-9B8E-174054615688}"/>
          </ac:spMkLst>
        </pc:spChg>
        <pc:spChg chg="mod">
          <ac:chgData name="Luís Santos" userId="1bcb44e7-5d82-436c-b2eb-8036fed75eb8" providerId="ADAL" clId="{D231303C-6479-9140-B021-CB2A98E0A437}" dt="2023-04-11T13:54:46.898" v="516"/>
          <ac:spMkLst>
            <pc:docMk/>
            <pc:sldMk cId="1115498002" sldId="293"/>
            <ac:spMk id="83" creationId="{BE112D36-845C-60C6-EE34-1760F44200B6}"/>
          </ac:spMkLst>
        </pc:spChg>
        <pc:spChg chg="mod">
          <ac:chgData name="Luís Santos" userId="1bcb44e7-5d82-436c-b2eb-8036fed75eb8" providerId="ADAL" clId="{D231303C-6479-9140-B021-CB2A98E0A437}" dt="2023-04-11T13:54:59.392" v="522"/>
          <ac:spMkLst>
            <pc:docMk/>
            <pc:sldMk cId="1115498002" sldId="293"/>
            <ac:spMk id="85" creationId="{EBFECBEB-276E-5625-20F7-88AA1A082D84}"/>
          </ac:spMkLst>
        </pc:spChg>
        <pc:spChg chg="mod">
          <ac:chgData name="Luís Santos" userId="1bcb44e7-5d82-436c-b2eb-8036fed75eb8" providerId="ADAL" clId="{D231303C-6479-9140-B021-CB2A98E0A437}" dt="2023-04-11T13:54:59.392" v="522"/>
          <ac:spMkLst>
            <pc:docMk/>
            <pc:sldMk cId="1115498002" sldId="293"/>
            <ac:spMk id="86" creationId="{84E70A2B-82B5-3970-7E73-6CEF3FE2A8D4}"/>
          </ac:spMkLst>
        </pc:spChg>
        <pc:spChg chg="mod">
          <ac:chgData name="Luís Santos" userId="1bcb44e7-5d82-436c-b2eb-8036fed75eb8" providerId="ADAL" clId="{D231303C-6479-9140-B021-CB2A98E0A437}" dt="2023-04-11T13:54:59.392" v="522"/>
          <ac:spMkLst>
            <pc:docMk/>
            <pc:sldMk cId="1115498002" sldId="293"/>
            <ac:spMk id="87" creationId="{B6830A2F-E478-F53E-C105-19F377D6F682}"/>
          </ac:spMkLst>
        </pc:spChg>
        <pc:spChg chg="mod">
          <ac:chgData name="Luís Santos" userId="1bcb44e7-5d82-436c-b2eb-8036fed75eb8" providerId="ADAL" clId="{D231303C-6479-9140-B021-CB2A98E0A437}" dt="2023-04-11T13:54:59.392" v="522"/>
          <ac:spMkLst>
            <pc:docMk/>
            <pc:sldMk cId="1115498002" sldId="293"/>
            <ac:spMk id="89" creationId="{F927B644-28A8-FB54-F1E0-09FB9523DDF6}"/>
          </ac:spMkLst>
        </pc:spChg>
        <pc:spChg chg="mod">
          <ac:chgData name="Luís Santos" userId="1bcb44e7-5d82-436c-b2eb-8036fed75eb8" providerId="ADAL" clId="{D231303C-6479-9140-B021-CB2A98E0A437}" dt="2023-04-11T13:54:59.392" v="522"/>
          <ac:spMkLst>
            <pc:docMk/>
            <pc:sldMk cId="1115498002" sldId="293"/>
            <ac:spMk id="90" creationId="{5567896F-8CFD-0F25-58A0-801D727CC805}"/>
          </ac:spMkLst>
        </pc:spChg>
        <pc:spChg chg="mod">
          <ac:chgData name="Luís Santos" userId="1bcb44e7-5d82-436c-b2eb-8036fed75eb8" providerId="ADAL" clId="{D231303C-6479-9140-B021-CB2A98E0A437}" dt="2023-04-11T13:54:59.392" v="522"/>
          <ac:spMkLst>
            <pc:docMk/>
            <pc:sldMk cId="1115498002" sldId="293"/>
            <ac:spMk id="91" creationId="{AC287BCA-EEBA-B556-9694-303B55DD37F8}"/>
          </ac:spMkLst>
        </pc:spChg>
        <pc:spChg chg="add mod">
          <ac:chgData name="Luís Santos" userId="1bcb44e7-5d82-436c-b2eb-8036fed75eb8" providerId="ADAL" clId="{D231303C-6479-9140-B021-CB2A98E0A437}" dt="2023-04-11T14:02:54.007" v="601" actId="1035"/>
          <ac:spMkLst>
            <pc:docMk/>
            <pc:sldMk cId="1115498002" sldId="293"/>
            <ac:spMk id="92" creationId="{CBFAFA52-1EDD-99C0-0150-07C29CFC6199}"/>
          </ac:spMkLst>
        </pc:spChg>
        <pc:spChg chg="add mod">
          <ac:chgData name="Luís Santos" userId="1bcb44e7-5d82-436c-b2eb-8036fed75eb8" providerId="ADAL" clId="{D231303C-6479-9140-B021-CB2A98E0A437}" dt="2023-04-11T14:13:13.303" v="611"/>
          <ac:spMkLst>
            <pc:docMk/>
            <pc:sldMk cId="1115498002" sldId="293"/>
            <ac:spMk id="95" creationId="{14FCF5E6-8B88-B5A5-F6B4-567EA1DC728D}"/>
          </ac:spMkLst>
        </pc:s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35" creationId="{62F923FF-EE04-CF39-DDEB-126BB8282702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36" creationId="{27F49218-725E-EB2F-10C2-AD2C1C379BF5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44" creationId="{A05F30EE-450D-D1F8-857C-AED7B4AD34F8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52" creationId="{311CA1A1-9590-7531-E95C-72A62D1424D3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60" creationId="{27AF4D17-9B8C-363E-7530-CF17CE52F73D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75" creationId="{BF7B90D8-CB9C-487B-89E5-FA6FCBF1D666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76" creationId="{F235896A-D72F-19E5-77C0-CF1C245B7AC1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80" creationId="{6F2FAD5F-23DF-9D76-21B9-F31329188A46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84" creationId="{8CD31694-E239-3951-07E9-AA3EEB5A2775}"/>
          </ac:grpSpMkLst>
        </pc:grpChg>
        <pc:grpChg chg="add mod">
          <ac:chgData name="Luís Santos" userId="1bcb44e7-5d82-436c-b2eb-8036fed75eb8" providerId="ADAL" clId="{D231303C-6479-9140-B021-CB2A98E0A437}" dt="2023-04-11T13:59:44.842" v="558" actId="164"/>
          <ac:grpSpMkLst>
            <pc:docMk/>
            <pc:sldMk cId="1115498002" sldId="293"/>
            <ac:grpSpMk id="88" creationId="{53203683-A476-7916-8637-043DB5574454}"/>
          </ac:grpSpMkLst>
        </pc:grpChg>
        <pc:grpChg chg="add mod">
          <ac:chgData name="Luís Santos" userId="1bcb44e7-5d82-436c-b2eb-8036fed75eb8" providerId="ADAL" clId="{D231303C-6479-9140-B021-CB2A98E0A437}" dt="2023-04-11T13:59:51.101" v="559" actId="1076"/>
          <ac:grpSpMkLst>
            <pc:docMk/>
            <pc:sldMk cId="1115498002" sldId="293"/>
            <ac:grpSpMk id="93" creationId="{8A351F87-F3DD-744C-0AF3-F0B6E4F18C1B}"/>
          </ac:grpSpMkLst>
        </pc:grpChg>
        <pc:cxnChg chg="del mod">
          <ac:chgData name="Luís Santos" userId="1bcb44e7-5d82-436c-b2eb-8036fed75eb8" providerId="ADAL" clId="{D231303C-6479-9140-B021-CB2A98E0A437}" dt="2023-04-11T13:47:48.120" v="358" actId="478"/>
          <ac:cxnSpMkLst>
            <pc:docMk/>
            <pc:sldMk cId="1115498002" sldId="293"/>
            <ac:cxnSpMk id="9" creationId="{F8632D81-5CB5-B340-B39F-A63C110A7C14}"/>
          </ac:cxnSpMkLst>
        </pc:cxnChg>
        <pc:cxnChg chg="del mod">
          <ac:chgData name="Luís Santos" userId="1bcb44e7-5d82-436c-b2eb-8036fed75eb8" providerId="ADAL" clId="{D231303C-6479-9140-B021-CB2A98E0A437}" dt="2023-04-11T13:47:46.309" v="357" actId="478"/>
          <ac:cxnSpMkLst>
            <pc:docMk/>
            <pc:sldMk cId="1115498002" sldId="293"/>
            <ac:cxnSpMk id="12" creationId="{BA43CB03-A9DF-2C40-A4D5-268E2700C6E6}"/>
          </ac:cxnSpMkLst>
        </pc:cxnChg>
        <pc:cxnChg chg="del mod">
          <ac:chgData name="Luís Santos" userId="1bcb44e7-5d82-436c-b2eb-8036fed75eb8" providerId="ADAL" clId="{D231303C-6479-9140-B021-CB2A98E0A437}" dt="2023-04-11T13:47:55.810" v="373" actId="21"/>
          <ac:cxnSpMkLst>
            <pc:docMk/>
            <pc:sldMk cId="1115498002" sldId="293"/>
            <ac:cxnSpMk id="13" creationId="{94757866-D548-7143-88E2-9B40CC6A5183}"/>
          </ac:cxnSpMkLst>
        </pc:cxnChg>
        <pc:cxnChg chg="del mod">
          <ac:chgData name="Luís Santos" userId="1bcb44e7-5d82-436c-b2eb-8036fed75eb8" providerId="ADAL" clId="{D231303C-6479-9140-B021-CB2A98E0A437}" dt="2023-04-11T13:45:31.830" v="237" actId="478"/>
          <ac:cxnSpMkLst>
            <pc:docMk/>
            <pc:sldMk cId="1115498002" sldId="293"/>
            <ac:cxnSpMk id="14" creationId="{5ECE9C59-A54A-9B40-B9E4-E839FF5E986E}"/>
          </ac:cxnSpMkLst>
        </pc:cxnChg>
        <pc:cxnChg chg="add mod">
          <ac:chgData name="Luís Santos" userId="1bcb44e7-5d82-436c-b2eb-8036fed75eb8" providerId="ADAL" clId="{D231303C-6479-9140-B021-CB2A98E0A437}" dt="2023-04-11T13:51:46.037" v="472" actId="164"/>
          <ac:cxnSpMkLst>
            <pc:docMk/>
            <pc:sldMk cId="1115498002" sldId="293"/>
            <ac:cxnSpMk id="25" creationId="{CC33084D-63B5-1066-2916-C1ACBB20DD29}"/>
          </ac:cxnSpMkLst>
        </pc:cxnChg>
        <pc:cxnChg chg="add mod">
          <ac:chgData name="Luís Santos" userId="1bcb44e7-5d82-436c-b2eb-8036fed75eb8" providerId="ADAL" clId="{D231303C-6479-9140-B021-CB2A98E0A437}" dt="2023-04-11T13:51:46.037" v="472" actId="164"/>
          <ac:cxnSpMkLst>
            <pc:docMk/>
            <pc:sldMk cId="1115498002" sldId="293"/>
            <ac:cxnSpMk id="26" creationId="{5397AD28-C040-0B0E-1AEF-37B890AA495B}"/>
          </ac:cxnSpMkLst>
        </pc:cxnChg>
        <pc:cxnChg chg="add mod">
          <ac:chgData name="Luís Santos" userId="1bcb44e7-5d82-436c-b2eb-8036fed75eb8" providerId="ADAL" clId="{D231303C-6479-9140-B021-CB2A98E0A437}" dt="2023-04-11T13:51:46.037" v="472" actId="164"/>
          <ac:cxnSpMkLst>
            <pc:docMk/>
            <pc:sldMk cId="1115498002" sldId="293"/>
            <ac:cxnSpMk id="28" creationId="{E057B2C8-59EA-3895-B872-3F70BAF70288}"/>
          </ac:cxnSpMkLst>
        </pc:cxnChg>
        <pc:cxnChg chg="add mod">
          <ac:chgData name="Luís Santos" userId="1bcb44e7-5d82-436c-b2eb-8036fed75eb8" providerId="ADAL" clId="{D231303C-6479-9140-B021-CB2A98E0A437}" dt="2023-04-11T13:51:46.037" v="472" actId="164"/>
          <ac:cxnSpMkLst>
            <pc:docMk/>
            <pc:sldMk cId="1115498002" sldId="293"/>
            <ac:cxnSpMk id="29" creationId="{B17465BD-301E-E014-EB90-55ED8D529789}"/>
          </ac:cxnSpMkLst>
        </pc:cxnChg>
        <pc:cxnChg chg="mod">
          <ac:chgData name="Luís Santos" userId="1bcb44e7-5d82-436c-b2eb-8036fed75eb8" providerId="ADAL" clId="{D231303C-6479-9140-B021-CB2A98E0A437}" dt="2023-04-11T13:51:48.274" v="473"/>
          <ac:cxnSpMkLst>
            <pc:docMk/>
            <pc:sldMk cId="1115498002" sldId="293"/>
            <ac:cxnSpMk id="37" creationId="{EE6D0B50-BB64-DD0D-B0F6-BFB8F5497603}"/>
          </ac:cxnSpMkLst>
        </pc:cxnChg>
        <pc:cxnChg chg="mod">
          <ac:chgData name="Luís Santos" userId="1bcb44e7-5d82-436c-b2eb-8036fed75eb8" providerId="ADAL" clId="{D231303C-6479-9140-B021-CB2A98E0A437}" dt="2023-04-11T13:51:48.274" v="473"/>
          <ac:cxnSpMkLst>
            <pc:docMk/>
            <pc:sldMk cId="1115498002" sldId="293"/>
            <ac:cxnSpMk id="38" creationId="{B481C4C0-49DD-9B54-38E7-C6547F7ED8A3}"/>
          </ac:cxnSpMkLst>
        </pc:cxnChg>
        <pc:cxnChg chg="mod">
          <ac:chgData name="Luís Santos" userId="1bcb44e7-5d82-436c-b2eb-8036fed75eb8" providerId="ADAL" clId="{D231303C-6479-9140-B021-CB2A98E0A437}" dt="2023-04-11T13:51:48.274" v="473"/>
          <ac:cxnSpMkLst>
            <pc:docMk/>
            <pc:sldMk cId="1115498002" sldId="293"/>
            <ac:cxnSpMk id="39" creationId="{21D1C196-E51C-EF73-6F63-9B65C1E1130E}"/>
          </ac:cxnSpMkLst>
        </pc:cxnChg>
        <pc:cxnChg chg="mod">
          <ac:chgData name="Luís Santos" userId="1bcb44e7-5d82-436c-b2eb-8036fed75eb8" providerId="ADAL" clId="{D231303C-6479-9140-B021-CB2A98E0A437}" dt="2023-04-11T13:51:48.274" v="473"/>
          <ac:cxnSpMkLst>
            <pc:docMk/>
            <pc:sldMk cId="1115498002" sldId="293"/>
            <ac:cxnSpMk id="40" creationId="{0A1EE1B8-6679-4110-5C64-58803B89E248}"/>
          </ac:cxnSpMkLst>
        </pc:cxnChg>
        <pc:cxnChg chg="mod">
          <ac:chgData name="Luís Santos" userId="1bcb44e7-5d82-436c-b2eb-8036fed75eb8" providerId="ADAL" clId="{D231303C-6479-9140-B021-CB2A98E0A437}" dt="2023-04-11T13:52:10.627" v="480"/>
          <ac:cxnSpMkLst>
            <pc:docMk/>
            <pc:sldMk cId="1115498002" sldId="293"/>
            <ac:cxnSpMk id="45" creationId="{AD9F8AF2-503A-A84E-2EB5-52DEEAABFC2D}"/>
          </ac:cxnSpMkLst>
        </pc:cxnChg>
        <pc:cxnChg chg="mod">
          <ac:chgData name="Luís Santos" userId="1bcb44e7-5d82-436c-b2eb-8036fed75eb8" providerId="ADAL" clId="{D231303C-6479-9140-B021-CB2A98E0A437}" dt="2023-04-11T13:52:10.627" v="480"/>
          <ac:cxnSpMkLst>
            <pc:docMk/>
            <pc:sldMk cId="1115498002" sldId="293"/>
            <ac:cxnSpMk id="46" creationId="{069FBD92-4494-B1EB-D691-DA5090037133}"/>
          </ac:cxnSpMkLst>
        </pc:cxnChg>
        <pc:cxnChg chg="mod">
          <ac:chgData name="Luís Santos" userId="1bcb44e7-5d82-436c-b2eb-8036fed75eb8" providerId="ADAL" clId="{D231303C-6479-9140-B021-CB2A98E0A437}" dt="2023-04-11T13:52:10.627" v="480"/>
          <ac:cxnSpMkLst>
            <pc:docMk/>
            <pc:sldMk cId="1115498002" sldId="293"/>
            <ac:cxnSpMk id="47" creationId="{2824AEE3-108F-AB27-29B4-899576ABCE68}"/>
          </ac:cxnSpMkLst>
        </pc:cxnChg>
        <pc:cxnChg chg="mod">
          <ac:chgData name="Luís Santos" userId="1bcb44e7-5d82-436c-b2eb-8036fed75eb8" providerId="ADAL" clId="{D231303C-6479-9140-B021-CB2A98E0A437}" dt="2023-04-11T13:52:10.627" v="480"/>
          <ac:cxnSpMkLst>
            <pc:docMk/>
            <pc:sldMk cId="1115498002" sldId="293"/>
            <ac:cxnSpMk id="48" creationId="{DE80E3C6-9229-5101-5029-22AE1EB7746A}"/>
          </ac:cxnSpMkLst>
        </pc:cxnChg>
        <pc:cxnChg chg="mod">
          <ac:chgData name="Luís Santos" userId="1bcb44e7-5d82-436c-b2eb-8036fed75eb8" providerId="ADAL" clId="{D231303C-6479-9140-B021-CB2A98E0A437}" dt="2023-04-11T13:52:28.295" v="487"/>
          <ac:cxnSpMkLst>
            <pc:docMk/>
            <pc:sldMk cId="1115498002" sldId="293"/>
            <ac:cxnSpMk id="53" creationId="{6B38E226-63A9-C3D7-C50C-309267A448EE}"/>
          </ac:cxnSpMkLst>
        </pc:cxnChg>
        <pc:cxnChg chg="mod">
          <ac:chgData name="Luís Santos" userId="1bcb44e7-5d82-436c-b2eb-8036fed75eb8" providerId="ADAL" clId="{D231303C-6479-9140-B021-CB2A98E0A437}" dt="2023-04-11T13:52:28.295" v="487"/>
          <ac:cxnSpMkLst>
            <pc:docMk/>
            <pc:sldMk cId="1115498002" sldId="293"/>
            <ac:cxnSpMk id="54" creationId="{BA879FE6-F952-B281-61E1-1C7D65920F79}"/>
          </ac:cxnSpMkLst>
        </pc:cxnChg>
        <pc:cxnChg chg="mod">
          <ac:chgData name="Luís Santos" userId="1bcb44e7-5d82-436c-b2eb-8036fed75eb8" providerId="ADAL" clId="{D231303C-6479-9140-B021-CB2A98E0A437}" dt="2023-04-11T13:52:28.295" v="487"/>
          <ac:cxnSpMkLst>
            <pc:docMk/>
            <pc:sldMk cId="1115498002" sldId="293"/>
            <ac:cxnSpMk id="55" creationId="{411D25A5-9A22-B4A5-1651-186798C57A69}"/>
          </ac:cxnSpMkLst>
        </pc:cxnChg>
        <pc:cxnChg chg="mod">
          <ac:chgData name="Luís Santos" userId="1bcb44e7-5d82-436c-b2eb-8036fed75eb8" providerId="ADAL" clId="{D231303C-6479-9140-B021-CB2A98E0A437}" dt="2023-04-11T13:52:28.295" v="487"/>
          <ac:cxnSpMkLst>
            <pc:docMk/>
            <pc:sldMk cId="1115498002" sldId="293"/>
            <ac:cxnSpMk id="56" creationId="{17D25E5E-9939-719B-2B9D-9F5426E61378}"/>
          </ac:cxnSpMkLst>
        </pc:cxnChg>
        <pc:cxnChg chg="mod">
          <ac:chgData name="Luís Santos" userId="1bcb44e7-5d82-436c-b2eb-8036fed75eb8" providerId="ADAL" clId="{D231303C-6479-9140-B021-CB2A98E0A437}" dt="2023-04-11T13:52:45.095" v="489"/>
          <ac:cxnSpMkLst>
            <pc:docMk/>
            <pc:sldMk cId="1115498002" sldId="293"/>
            <ac:cxnSpMk id="61" creationId="{3674A074-7A1E-A4FF-1D3E-911E06F3AA19}"/>
          </ac:cxnSpMkLst>
        </pc:cxnChg>
        <pc:cxnChg chg="mod">
          <ac:chgData name="Luís Santos" userId="1bcb44e7-5d82-436c-b2eb-8036fed75eb8" providerId="ADAL" clId="{D231303C-6479-9140-B021-CB2A98E0A437}" dt="2023-04-11T13:52:45.095" v="489"/>
          <ac:cxnSpMkLst>
            <pc:docMk/>
            <pc:sldMk cId="1115498002" sldId="293"/>
            <ac:cxnSpMk id="62" creationId="{3EE970A5-3D4D-12DB-BB86-C578E8D4278E}"/>
          </ac:cxnSpMkLst>
        </pc:cxnChg>
        <pc:cxnChg chg="mod">
          <ac:chgData name="Luís Santos" userId="1bcb44e7-5d82-436c-b2eb-8036fed75eb8" providerId="ADAL" clId="{D231303C-6479-9140-B021-CB2A98E0A437}" dt="2023-04-11T13:52:45.095" v="489"/>
          <ac:cxnSpMkLst>
            <pc:docMk/>
            <pc:sldMk cId="1115498002" sldId="293"/>
            <ac:cxnSpMk id="63" creationId="{EADE3C34-F21E-96B4-F32C-5C38F6CF11D6}"/>
          </ac:cxnSpMkLst>
        </pc:cxnChg>
        <pc:cxnChg chg="mod">
          <ac:chgData name="Luís Santos" userId="1bcb44e7-5d82-436c-b2eb-8036fed75eb8" providerId="ADAL" clId="{D231303C-6479-9140-B021-CB2A98E0A437}" dt="2023-04-11T13:52:45.095" v="489"/>
          <ac:cxnSpMkLst>
            <pc:docMk/>
            <pc:sldMk cId="1115498002" sldId="293"/>
            <ac:cxnSpMk id="64" creationId="{86455848-4C87-D5C5-DCD3-D1B11817E625}"/>
          </ac:cxnSpMkLst>
        </pc:cxnChg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4139139370" sldId="294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3611269599" sldId="295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3194339017" sldId="296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52076205" sldId="297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3896414905" sldId="298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2772394170" sldId="300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649944682" sldId="306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1538297703" sldId="307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1934179294" sldId="308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193102502" sldId="309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3777509585" sldId="310"/>
        </pc:sldMkLst>
      </pc:sldChg>
      <pc:sldChg chg="del">
        <pc:chgData name="Luís Santos" userId="1bcb44e7-5d82-436c-b2eb-8036fed75eb8" providerId="ADAL" clId="{D231303C-6479-9140-B021-CB2A98E0A437}" dt="2023-04-11T17:54:18.515" v="1790" actId="2696"/>
        <pc:sldMkLst>
          <pc:docMk/>
          <pc:sldMk cId="471000484" sldId="311"/>
        </pc:sldMkLst>
      </pc:sldChg>
      <pc:sldChg chg="addSp delSp modSp new mod modAnim">
        <pc:chgData name="Luís Santos" userId="1bcb44e7-5d82-436c-b2eb-8036fed75eb8" providerId="ADAL" clId="{D231303C-6479-9140-B021-CB2A98E0A437}" dt="2023-04-11T14:30:42.067" v="875"/>
        <pc:sldMkLst>
          <pc:docMk/>
          <pc:sldMk cId="495968985" sldId="312"/>
        </pc:sldMkLst>
        <pc:spChg chg="mod">
          <ac:chgData name="Luís Santos" userId="1bcb44e7-5d82-436c-b2eb-8036fed75eb8" providerId="ADAL" clId="{D231303C-6479-9140-B021-CB2A98E0A437}" dt="2023-04-11T14:13:51.435" v="624" actId="20577"/>
          <ac:spMkLst>
            <pc:docMk/>
            <pc:sldMk cId="495968985" sldId="312"/>
            <ac:spMk id="2" creationId="{E98E0D2A-209F-F701-505A-AE944EB1E324}"/>
          </ac:spMkLst>
        </pc:spChg>
        <pc:spChg chg="del">
          <ac:chgData name="Luís Santos" userId="1bcb44e7-5d82-436c-b2eb-8036fed75eb8" providerId="ADAL" clId="{D231303C-6479-9140-B021-CB2A98E0A437}" dt="2023-04-11T14:13:56.883" v="625" actId="478"/>
          <ac:spMkLst>
            <pc:docMk/>
            <pc:sldMk cId="495968985" sldId="312"/>
            <ac:spMk id="3" creationId="{D361D59D-C794-3E17-1F1E-A3A500B7B0E9}"/>
          </ac:spMkLst>
        </pc:spChg>
        <pc:spChg chg="add del mod">
          <ac:chgData name="Luís Santos" userId="1bcb44e7-5d82-436c-b2eb-8036fed75eb8" providerId="ADAL" clId="{D231303C-6479-9140-B021-CB2A98E0A437}" dt="2023-04-11T14:17:16.280" v="669" actId="478"/>
          <ac:spMkLst>
            <pc:docMk/>
            <pc:sldMk cId="495968985" sldId="312"/>
            <ac:spMk id="5" creationId="{698C7ACB-7459-2B8F-98E2-F572244CFD1E}"/>
          </ac:spMkLst>
        </pc:spChg>
        <pc:spChg chg="add mod">
          <ac:chgData name="Luís Santos" userId="1bcb44e7-5d82-436c-b2eb-8036fed75eb8" providerId="ADAL" clId="{D231303C-6479-9140-B021-CB2A98E0A437}" dt="2023-04-11T14:17:51.265" v="680" actId="113"/>
          <ac:spMkLst>
            <pc:docMk/>
            <pc:sldMk cId="495968985" sldId="312"/>
            <ac:spMk id="6" creationId="{9D832D16-606A-5748-FC90-048D6AAF0B2D}"/>
          </ac:spMkLst>
        </pc:spChg>
        <pc:spChg chg="add mod">
          <ac:chgData name="Luís Santos" userId="1bcb44e7-5d82-436c-b2eb-8036fed75eb8" providerId="ADAL" clId="{D231303C-6479-9140-B021-CB2A98E0A437}" dt="2023-04-11T14:18:26.297" v="687" actId="207"/>
          <ac:spMkLst>
            <pc:docMk/>
            <pc:sldMk cId="495968985" sldId="312"/>
            <ac:spMk id="7" creationId="{F8B1DE51-0885-6DA9-AEA9-6A29CFAD1B8D}"/>
          </ac:spMkLst>
        </pc:spChg>
        <pc:spChg chg="add mod">
          <ac:chgData name="Luís Santos" userId="1bcb44e7-5d82-436c-b2eb-8036fed75eb8" providerId="ADAL" clId="{D231303C-6479-9140-B021-CB2A98E0A437}" dt="2023-04-11T14:19:20.983" v="704" actId="207"/>
          <ac:spMkLst>
            <pc:docMk/>
            <pc:sldMk cId="495968985" sldId="312"/>
            <ac:spMk id="8" creationId="{47933782-983F-A59F-B90F-F05D6772144B}"/>
          </ac:spMkLst>
        </pc:spChg>
        <pc:spChg chg="add mod">
          <ac:chgData name="Luís Santos" userId="1bcb44e7-5d82-436c-b2eb-8036fed75eb8" providerId="ADAL" clId="{D231303C-6479-9140-B021-CB2A98E0A437}" dt="2023-04-11T14:19:17.330" v="702" actId="208"/>
          <ac:spMkLst>
            <pc:docMk/>
            <pc:sldMk cId="495968985" sldId="312"/>
            <ac:spMk id="9" creationId="{AA6E5B0D-CD16-06DF-183A-AECDCD65ACEB}"/>
          </ac:spMkLst>
        </pc:spChg>
        <pc:spChg chg="add mod">
          <ac:chgData name="Luís Santos" userId="1bcb44e7-5d82-436c-b2eb-8036fed75eb8" providerId="ADAL" clId="{D231303C-6479-9140-B021-CB2A98E0A437}" dt="2023-04-11T14:20:13.278" v="711" actId="1076"/>
          <ac:spMkLst>
            <pc:docMk/>
            <pc:sldMk cId="495968985" sldId="312"/>
            <ac:spMk id="10" creationId="{14148FBF-4D16-7945-105A-0AC48F0482CD}"/>
          </ac:spMkLst>
        </pc:spChg>
        <pc:spChg chg="add mod">
          <ac:chgData name="Luís Santos" userId="1bcb44e7-5d82-436c-b2eb-8036fed75eb8" providerId="ADAL" clId="{D231303C-6479-9140-B021-CB2A98E0A437}" dt="2023-04-11T14:24:13.796" v="785" actId="164"/>
          <ac:spMkLst>
            <pc:docMk/>
            <pc:sldMk cId="495968985" sldId="312"/>
            <ac:spMk id="14" creationId="{12B6003D-77FD-5D21-4DE4-A01D155993AA}"/>
          </ac:spMkLst>
        </pc:spChg>
        <pc:spChg chg="add mod">
          <ac:chgData name="Luís Santos" userId="1bcb44e7-5d82-436c-b2eb-8036fed75eb8" providerId="ADAL" clId="{D231303C-6479-9140-B021-CB2A98E0A437}" dt="2023-04-11T14:24:13.796" v="785" actId="164"/>
          <ac:spMkLst>
            <pc:docMk/>
            <pc:sldMk cId="495968985" sldId="312"/>
            <ac:spMk id="16" creationId="{BB34BE91-57A7-E4E0-0A93-9C3746DFFB24}"/>
          </ac:spMkLst>
        </pc:spChg>
        <pc:spChg chg="add mod">
          <ac:chgData name="Luís Santos" userId="1bcb44e7-5d82-436c-b2eb-8036fed75eb8" providerId="ADAL" clId="{D231303C-6479-9140-B021-CB2A98E0A437}" dt="2023-04-11T14:30:36.157" v="874" actId="164"/>
          <ac:spMkLst>
            <pc:docMk/>
            <pc:sldMk cId="495968985" sldId="312"/>
            <ac:spMk id="22" creationId="{2C578D7E-80E7-F341-E9AA-8F189AAAA249}"/>
          </ac:spMkLst>
        </pc:spChg>
        <pc:grpChg chg="add mod">
          <ac:chgData name="Luís Santos" userId="1bcb44e7-5d82-436c-b2eb-8036fed75eb8" providerId="ADAL" clId="{D231303C-6479-9140-B021-CB2A98E0A437}" dt="2023-04-11T14:24:13.796" v="785" actId="164"/>
          <ac:grpSpMkLst>
            <pc:docMk/>
            <pc:sldMk cId="495968985" sldId="312"/>
            <ac:grpSpMk id="17" creationId="{6CD8E73E-2F16-1C17-49B8-88601E9AB4FA}"/>
          </ac:grpSpMkLst>
        </pc:grpChg>
        <pc:grpChg chg="add mod">
          <ac:chgData name="Luís Santos" userId="1bcb44e7-5d82-436c-b2eb-8036fed75eb8" providerId="ADAL" clId="{D231303C-6479-9140-B021-CB2A98E0A437}" dt="2023-04-11T14:30:36.157" v="874" actId="164"/>
          <ac:grpSpMkLst>
            <pc:docMk/>
            <pc:sldMk cId="495968985" sldId="312"/>
            <ac:grpSpMk id="21" creationId="{9CA957B2-C997-439A-B62D-E82780E952C8}"/>
          </ac:grpSpMkLst>
        </pc:grpChg>
        <pc:grpChg chg="add mod">
          <ac:chgData name="Luís Santos" userId="1bcb44e7-5d82-436c-b2eb-8036fed75eb8" providerId="ADAL" clId="{D231303C-6479-9140-B021-CB2A98E0A437}" dt="2023-04-11T14:30:36.157" v="874" actId="164"/>
          <ac:grpSpMkLst>
            <pc:docMk/>
            <pc:sldMk cId="495968985" sldId="312"/>
            <ac:grpSpMk id="26" creationId="{314E42EA-5098-7564-A6A6-F36D4F10C349}"/>
          </ac:grpSpMkLst>
        </pc:grpChg>
        <pc:picChg chg="add mod">
          <ac:chgData name="Luís Santos" userId="1bcb44e7-5d82-436c-b2eb-8036fed75eb8" providerId="ADAL" clId="{D231303C-6479-9140-B021-CB2A98E0A437}" dt="2023-04-11T14:24:13.796" v="785" actId="164"/>
          <ac:picMkLst>
            <pc:docMk/>
            <pc:sldMk cId="495968985" sldId="312"/>
            <ac:picMk id="11" creationId="{8ECF3F4F-854C-DE84-F3B0-24D56DE1ADCA}"/>
          </ac:picMkLst>
        </pc:picChg>
        <pc:picChg chg="add mod">
          <ac:chgData name="Luís Santos" userId="1bcb44e7-5d82-436c-b2eb-8036fed75eb8" providerId="ADAL" clId="{D231303C-6479-9140-B021-CB2A98E0A437}" dt="2023-04-11T14:28:47.914" v="795" actId="164"/>
          <ac:picMkLst>
            <pc:docMk/>
            <pc:sldMk cId="495968985" sldId="312"/>
            <ac:picMk id="18" creationId="{4F0F5AEC-779F-8E05-8592-D211D1081F3E}"/>
          </ac:picMkLst>
        </pc:picChg>
        <pc:picChg chg="add mod">
          <ac:chgData name="Luís Santos" userId="1bcb44e7-5d82-436c-b2eb-8036fed75eb8" providerId="ADAL" clId="{D231303C-6479-9140-B021-CB2A98E0A437}" dt="2023-04-11T14:28:47.914" v="795" actId="164"/>
          <ac:picMkLst>
            <pc:docMk/>
            <pc:sldMk cId="495968985" sldId="312"/>
            <ac:picMk id="19" creationId="{F51FD695-1020-5F36-7E4E-AF6FA1119553}"/>
          </ac:picMkLst>
        </pc:picChg>
        <pc:picChg chg="add mod">
          <ac:chgData name="Luís Santos" userId="1bcb44e7-5d82-436c-b2eb-8036fed75eb8" providerId="ADAL" clId="{D231303C-6479-9140-B021-CB2A98E0A437}" dt="2023-04-11T14:28:47.914" v="795" actId="164"/>
          <ac:picMkLst>
            <pc:docMk/>
            <pc:sldMk cId="495968985" sldId="312"/>
            <ac:picMk id="20" creationId="{C60B7BD3-0298-9FBC-DCD9-8B163F3010FC}"/>
          </ac:picMkLst>
        </pc:picChg>
        <pc:picChg chg="add mod">
          <ac:chgData name="Luís Santos" userId="1bcb44e7-5d82-436c-b2eb-8036fed75eb8" providerId="ADAL" clId="{D231303C-6479-9140-B021-CB2A98E0A437}" dt="2023-04-11T14:16:45.221" v="659" actId="1076"/>
          <ac:picMkLst>
            <pc:docMk/>
            <pc:sldMk cId="495968985" sldId="312"/>
            <ac:picMk id="1026" creationId="{74FAC9FA-419B-CCCA-62F9-C35722E6F991}"/>
          </ac:picMkLst>
        </pc:picChg>
        <pc:cxnChg chg="add mod">
          <ac:chgData name="Luís Santos" userId="1bcb44e7-5d82-436c-b2eb-8036fed75eb8" providerId="ADAL" clId="{D231303C-6479-9140-B021-CB2A98E0A437}" dt="2023-04-11T14:24:13.796" v="785" actId="164"/>
          <ac:cxnSpMkLst>
            <pc:docMk/>
            <pc:sldMk cId="495968985" sldId="312"/>
            <ac:cxnSpMk id="13" creationId="{B1309315-F59A-31B7-C880-138DBFBC5B03}"/>
          </ac:cxnSpMkLst>
        </pc:cxnChg>
        <pc:cxnChg chg="add mod">
          <ac:chgData name="Luís Santos" userId="1bcb44e7-5d82-436c-b2eb-8036fed75eb8" providerId="ADAL" clId="{D231303C-6479-9140-B021-CB2A98E0A437}" dt="2023-04-11T14:30:36.157" v="874" actId="164"/>
          <ac:cxnSpMkLst>
            <pc:docMk/>
            <pc:sldMk cId="495968985" sldId="312"/>
            <ac:cxnSpMk id="23" creationId="{D9EA15D8-BE01-3D9F-7141-C6EE32E4B348}"/>
          </ac:cxnSpMkLst>
        </pc:cxnChg>
      </pc:sldChg>
      <pc:sldChg chg="addSp delSp modSp new mod modAnim">
        <pc:chgData name="Luís Santos" userId="1bcb44e7-5d82-436c-b2eb-8036fed75eb8" providerId="ADAL" clId="{D231303C-6479-9140-B021-CB2A98E0A437}" dt="2023-04-11T15:08:13.647" v="1204"/>
        <pc:sldMkLst>
          <pc:docMk/>
          <pc:sldMk cId="369203500" sldId="313"/>
        </pc:sldMkLst>
        <pc:spChg chg="mod">
          <ac:chgData name="Luís Santos" userId="1bcb44e7-5d82-436c-b2eb-8036fed75eb8" providerId="ADAL" clId="{D231303C-6479-9140-B021-CB2A98E0A437}" dt="2023-04-11T14:55:59.830" v="1028" actId="14100"/>
          <ac:spMkLst>
            <pc:docMk/>
            <pc:sldMk cId="369203500" sldId="313"/>
            <ac:spMk id="2" creationId="{5DE2235A-025F-485E-3B29-AC6F34EF29AA}"/>
          </ac:spMkLst>
        </pc:spChg>
        <pc:spChg chg="del">
          <ac:chgData name="Luís Santos" userId="1bcb44e7-5d82-436c-b2eb-8036fed75eb8" providerId="ADAL" clId="{D231303C-6479-9140-B021-CB2A98E0A437}" dt="2023-04-11T14:36:06.378" v="877" actId="478"/>
          <ac:spMkLst>
            <pc:docMk/>
            <pc:sldMk cId="369203500" sldId="313"/>
            <ac:spMk id="3" creationId="{733C3D80-FFE6-6386-5D96-6DB7A2CE69D6}"/>
          </ac:spMkLst>
        </pc:spChg>
        <pc:spChg chg="add mod">
          <ac:chgData name="Luís Santos" userId="1bcb44e7-5d82-436c-b2eb-8036fed75eb8" providerId="ADAL" clId="{D231303C-6479-9140-B021-CB2A98E0A437}" dt="2023-04-11T14:37:01.240" v="884" actId="164"/>
          <ac:spMkLst>
            <pc:docMk/>
            <pc:sldMk cId="369203500" sldId="313"/>
            <ac:spMk id="9" creationId="{576A450A-2721-FBAF-106F-E0971D2E7A6F}"/>
          </ac:spMkLst>
        </pc:spChg>
        <pc:spChg chg="add mod">
          <ac:chgData name="Luís Santos" userId="1bcb44e7-5d82-436c-b2eb-8036fed75eb8" providerId="ADAL" clId="{D231303C-6479-9140-B021-CB2A98E0A437}" dt="2023-04-11T14:56:08.200" v="1046" actId="1035"/>
          <ac:spMkLst>
            <pc:docMk/>
            <pc:sldMk cId="369203500" sldId="313"/>
            <ac:spMk id="16" creationId="{E73D8CD8-C9E5-2D78-A09A-B69642C4969A}"/>
          </ac:spMkLst>
        </pc:spChg>
        <pc:spChg chg="add mod">
          <ac:chgData name="Luís Santos" userId="1bcb44e7-5d82-436c-b2eb-8036fed75eb8" providerId="ADAL" clId="{D231303C-6479-9140-B021-CB2A98E0A437}" dt="2023-04-11T14:56:08.200" v="1046" actId="1035"/>
          <ac:spMkLst>
            <pc:docMk/>
            <pc:sldMk cId="369203500" sldId="313"/>
            <ac:spMk id="17" creationId="{F8B09B34-DCD3-C738-3D20-5BFEC11FAF29}"/>
          </ac:spMkLst>
        </pc:spChg>
        <pc:spChg chg="add mod">
          <ac:chgData name="Luís Santos" userId="1bcb44e7-5d82-436c-b2eb-8036fed75eb8" providerId="ADAL" clId="{D231303C-6479-9140-B021-CB2A98E0A437}" dt="2023-04-11T14:56:08.200" v="1046" actId="1035"/>
          <ac:spMkLst>
            <pc:docMk/>
            <pc:sldMk cId="369203500" sldId="313"/>
            <ac:spMk id="18" creationId="{6D63739B-8B75-A693-F09E-D7E8477BB69A}"/>
          </ac:spMkLst>
        </pc:spChg>
        <pc:spChg chg="add mod">
          <ac:chgData name="Luís Santos" userId="1bcb44e7-5d82-436c-b2eb-8036fed75eb8" providerId="ADAL" clId="{D231303C-6479-9140-B021-CB2A98E0A437}" dt="2023-04-11T14:56:08.200" v="1046" actId="1035"/>
          <ac:spMkLst>
            <pc:docMk/>
            <pc:sldMk cId="369203500" sldId="313"/>
            <ac:spMk id="19" creationId="{EDFF2702-E607-53F7-1611-F297ADF20A5B}"/>
          </ac:spMkLst>
        </pc:spChg>
        <pc:spChg chg="add mod">
          <ac:chgData name="Luís Santos" userId="1bcb44e7-5d82-436c-b2eb-8036fed75eb8" providerId="ADAL" clId="{D231303C-6479-9140-B021-CB2A98E0A437}" dt="2023-04-11T14:56:08.200" v="1046" actId="1035"/>
          <ac:spMkLst>
            <pc:docMk/>
            <pc:sldMk cId="369203500" sldId="313"/>
            <ac:spMk id="20" creationId="{096F0340-280A-85AF-A494-CB99CDD9439E}"/>
          </ac:spMkLst>
        </pc:spChg>
        <pc:spChg chg="add del mod">
          <ac:chgData name="Luís Santos" userId="1bcb44e7-5d82-436c-b2eb-8036fed75eb8" providerId="ADAL" clId="{D231303C-6479-9140-B021-CB2A98E0A437}" dt="2023-04-11T14:44:25.840" v="962"/>
          <ac:spMkLst>
            <pc:docMk/>
            <pc:sldMk cId="369203500" sldId="313"/>
            <ac:spMk id="21" creationId="{7B8F2434-F5A8-B3A6-2AB5-630EBD8E1067}"/>
          </ac:spMkLst>
        </pc:spChg>
        <pc:spChg chg="add mod">
          <ac:chgData name="Luís Santos" userId="1bcb44e7-5d82-436c-b2eb-8036fed75eb8" providerId="ADAL" clId="{D231303C-6479-9140-B021-CB2A98E0A437}" dt="2023-04-11T14:56:08.200" v="1046" actId="1035"/>
          <ac:spMkLst>
            <pc:docMk/>
            <pc:sldMk cId="369203500" sldId="313"/>
            <ac:spMk id="22" creationId="{4D6AF028-A865-46F9-D551-10E57F731704}"/>
          </ac:spMkLst>
        </pc:spChg>
        <pc:grpChg chg="add mod">
          <ac:chgData name="Luís Santos" userId="1bcb44e7-5d82-436c-b2eb-8036fed75eb8" providerId="ADAL" clId="{D231303C-6479-9140-B021-CB2A98E0A437}" dt="2023-04-11T14:56:08.200" v="1046" actId="1035"/>
          <ac:grpSpMkLst>
            <pc:docMk/>
            <pc:sldMk cId="369203500" sldId="313"/>
            <ac:grpSpMk id="10" creationId="{8814A752-1364-7A56-B6AC-1D6A6E342993}"/>
          </ac:grpSpMkLst>
        </pc:grpChg>
        <pc:picChg chg="add mod">
          <ac:chgData name="Luís Santos" userId="1bcb44e7-5d82-436c-b2eb-8036fed75eb8" providerId="ADAL" clId="{D231303C-6479-9140-B021-CB2A98E0A437}" dt="2023-04-11T14:56:08.200" v="1046" actId="1035"/>
          <ac:picMkLst>
            <pc:docMk/>
            <pc:sldMk cId="369203500" sldId="313"/>
            <ac:picMk id="5" creationId="{BF43C245-1948-0A78-3EC5-F59678DBFAC1}"/>
          </ac:picMkLst>
        </pc:picChg>
        <pc:picChg chg="add mod">
          <ac:chgData name="Luís Santos" userId="1bcb44e7-5d82-436c-b2eb-8036fed75eb8" providerId="ADAL" clId="{D231303C-6479-9140-B021-CB2A98E0A437}" dt="2023-04-11T14:37:01.240" v="884" actId="164"/>
          <ac:picMkLst>
            <pc:docMk/>
            <pc:sldMk cId="369203500" sldId="313"/>
            <ac:picMk id="6" creationId="{0875CBC1-610B-86C2-51CE-F01600C190E3}"/>
          </ac:picMkLst>
        </pc:picChg>
        <pc:picChg chg="add mod">
          <ac:chgData name="Luís Santos" userId="1bcb44e7-5d82-436c-b2eb-8036fed75eb8" providerId="ADAL" clId="{D231303C-6479-9140-B021-CB2A98E0A437}" dt="2023-04-11T14:37:01.240" v="884" actId="164"/>
          <ac:picMkLst>
            <pc:docMk/>
            <pc:sldMk cId="369203500" sldId="313"/>
            <ac:picMk id="7" creationId="{C1A5E55D-97C3-C582-AEA4-AFF672B8DE60}"/>
          </ac:picMkLst>
        </pc:picChg>
        <pc:picChg chg="add mod">
          <ac:chgData name="Luís Santos" userId="1bcb44e7-5d82-436c-b2eb-8036fed75eb8" providerId="ADAL" clId="{D231303C-6479-9140-B021-CB2A98E0A437}" dt="2023-04-11T14:37:01.240" v="884" actId="164"/>
          <ac:picMkLst>
            <pc:docMk/>
            <pc:sldMk cId="369203500" sldId="313"/>
            <ac:picMk id="8" creationId="{8233BC01-07A8-57DF-A523-853CE05CF3CE}"/>
          </ac:picMkLst>
        </pc:picChg>
        <pc:picChg chg="add mod">
          <ac:chgData name="Luís Santos" userId="1bcb44e7-5d82-436c-b2eb-8036fed75eb8" providerId="ADAL" clId="{D231303C-6479-9140-B021-CB2A98E0A437}" dt="2023-04-11T15:07:50.193" v="1200" actId="1037"/>
          <ac:picMkLst>
            <pc:docMk/>
            <pc:sldMk cId="369203500" sldId="313"/>
            <ac:picMk id="23" creationId="{9460575E-E335-5AE0-2011-6D7461839388}"/>
          </ac:picMkLst>
        </pc:picChg>
        <pc:picChg chg="add mod">
          <ac:chgData name="Luís Santos" userId="1bcb44e7-5d82-436c-b2eb-8036fed75eb8" providerId="ADAL" clId="{D231303C-6479-9140-B021-CB2A98E0A437}" dt="2023-04-11T15:07:50.193" v="1200" actId="1037"/>
          <ac:picMkLst>
            <pc:docMk/>
            <pc:sldMk cId="369203500" sldId="313"/>
            <ac:picMk id="24" creationId="{118ED248-FFCE-876B-D70D-4DD87E0A1519}"/>
          </ac:picMkLst>
        </pc:picChg>
        <pc:picChg chg="add mod">
          <ac:chgData name="Luís Santos" userId="1bcb44e7-5d82-436c-b2eb-8036fed75eb8" providerId="ADAL" clId="{D231303C-6479-9140-B021-CB2A98E0A437}" dt="2023-04-11T15:07:50.193" v="1200" actId="1037"/>
          <ac:picMkLst>
            <pc:docMk/>
            <pc:sldMk cId="369203500" sldId="313"/>
            <ac:picMk id="2050" creationId="{A50037A4-A461-7C4B-08AE-68E5AE34D0F1}"/>
          </ac:picMkLst>
        </pc:picChg>
        <pc:cxnChg chg="add mod">
          <ac:chgData name="Luís Santos" userId="1bcb44e7-5d82-436c-b2eb-8036fed75eb8" providerId="ADAL" clId="{D231303C-6479-9140-B021-CB2A98E0A437}" dt="2023-04-11T14:56:08.200" v="1046" actId="1035"/>
          <ac:cxnSpMkLst>
            <pc:docMk/>
            <pc:sldMk cId="369203500" sldId="313"/>
            <ac:cxnSpMk id="12" creationId="{9B721A1F-D657-132C-8E9F-C76AF764CC49}"/>
          </ac:cxnSpMkLst>
        </pc:cxnChg>
        <pc:cxnChg chg="add mod">
          <ac:chgData name="Luís Santos" userId="1bcb44e7-5d82-436c-b2eb-8036fed75eb8" providerId="ADAL" clId="{D231303C-6479-9140-B021-CB2A98E0A437}" dt="2023-04-11T14:56:08.200" v="1046" actId="1035"/>
          <ac:cxnSpMkLst>
            <pc:docMk/>
            <pc:sldMk cId="369203500" sldId="313"/>
            <ac:cxnSpMk id="13" creationId="{C9ABC7C2-5F28-9438-94C0-347CBFAA9D1B}"/>
          </ac:cxnSpMkLst>
        </pc:cxnChg>
      </pc:sldChg>
      <pc:sldChg chg="addSp modSp new mod modAnim">
        <pc:chgData name="Luís Santos" userId="1bcb44e7-5d82-436c-b2eb-8036fed75eb8" providerId="ADAL" clId="{D231303C-6479-9140-B021-CB2A98E0A437}" dt="2023-04-11T17:48:31.546" v="1486" actId="1036"/>
        <pc:sldMkLst>
          <pc:docMk/>
          <pc:sldMk cId="1239091967" sldId="314"/>
        </pc:sldMkLst>
        <pc:spChg chg="mod">
          <ac:chgData name="Luís Santos" userId="1bcb44e7-5d82-436c-b2eb-8036fed75eb8" providerId="ADAL" clId="{D231303C-6479-9140-B021-CB2A98E0A437}" dt="2023-04-11T17:38:52.719" v="1210" actId="14100"/>
          <ac:spMkLst>
            <pc:docMk/>
            <pc:sldMk cId="1239091967" sldId="314"/>
            <ac:spMk id="2" creationId="{DF9F4AE4-D4D6-6162-E560-B9F0797C0813}"/>
          </ac:spMkLst>
        </pc:spChg>
        <pc:spChg chg="mod">
          <ac:chgData name="Luís Santos" userId="1bcb44e7-5d82-436c-b2eb-8036fed75eb8" providerId="ADAL" clId="{D231303C-6479-9140-B021-CB2A98E0A437}" dt="2023-04-11T17:48:24.357" v="1473" actId="403"/>
          <ac:spMkLst>
            <pc:docMk/>
            <pc:sldMk cId="1239091967" sldId="314"/>
            <ac:spMk id="3" creationId="{CB913E5F-0BD5-F911-5B5F-934C9060C71F}"/>
          </ac:spMkLst>
        </pc:spChg>
        <pc:spChg chg="add mod">
          <ac:chgData name="Luís Santos" userId="1bcb44e7-5d82-436c-b2eb-8036fed75eb8" providerId="ADAL" clId="{D231303C-6479-9140-B021-CB2A98E0A437}" dt="2023-04-11T17:48:31.546" v="1486" actId="1036"/>
          <ac:spMkLst>
            <pc:docMk/>
            <pc:sldMk cId="1239091967" sldId="314"/>
            <ac:spMk id="5" creationId="{0AE65349-9B85-7272-2B7F-545E754EC3B5}"/>
          </ac:spMkLst>
        </pc:spChg>
        <pc:spChg chg="add mod">
          <ac:chgData name="Luís Santos" userId="1bcb44e7-5d82-436c-b2eb-8036fed75eb8" providerId="ADAL" clId="{D231303C-6479-9140-B021-CB2A98E0A437}" dt="2023-04-11T17:47:40.866" v="1470" actId="1076"/>
          <ac:spMkLst>
            <pc:docMk/>
            <pc:sldMk cId="1239091967" sldId="314"/>
            <ac:spMk id="9" creationId="{00E93BD2-3FE6-D9EB-767D-5A7D60C850B7}"/>
          </ac:spMkLst>
        </pc:spChg>
        <pc:cxnChg chg="add mod">
          <ac:chgData name="Luís Santos" userId="1bcb44e7-5d82-436c-b2eb-8036fed75eb8" providerId="ADAL" clId="{D231303C-6479-9140-B021-CB2A98E0A437}" dt="2023-04-11T17:48:31.546" v="1486" actId="1036"/>
          <ac:cxnSpMkLst>
            <pc:docMk/>
            <pc:sldMk cId="1239091967" sldId="314"/>
            <ac:cxnSpMk id="7" creationId="{BB7C4881-AB84-073C-74B7-FAC95A058E95}"/>
          </ac:cxnSpMkLst>
        </pc:cxnChg>
      </pc:sldChg>
      <pc:sldChg chg="modSp new mod">
        <pc:chgData name="Luís Santos" userId="1bcb44e7-5d82-436c-b2eb-8036fed75eb8" providerId="ADAL" clId="{D231303C-6479-9140-B021-CB2A98E0A437}" dt="2023-04-11T18:30:08.746" v="2124" actId="403"/>
        <pc:sldMkLst>
          <pc:docMk/>
          <pc:sldMk cId="2541238772" sldId="315"/>
        </pc:sldMkLst>
        <pc:spChg chg="mod">
          <ac:chgData name="Luís Santos" userId="1bcb44e7-5d82-436c-b2eb-8036fed75eb8" providerId="ADAL" clId="{D231303C-6479-9140-B021-CB2A98E0A437}" dt="2023-04-11T17:51:22.064" v="1502" actId="20577"/>
          <ac:spMkLst>
            <pc:docMk/>
            <pc:sldMk cId="2541238772" sldId="315"/>
            <ac:spMk id="2" creationId="{BDEE123F-E99C-7FEF-62EF-9E885DDE3CE6}"/>
          </ac:spMkLst>
        </pc:spChg>
        <pc:spChg chg="mod">
          <ac:chgData name="Luís Santos" userId="1bcb44e7-5d82-436c-b2eb-8036fed75eb8" providerId="ADAL" clId="{D231303C-6479-9140-B021-CB2A98E0A437}" dt="2023-04-11T18:30:08.746" v="2124" actId="403"/>
          <ac:spMkLst>
            <pc:docMk/>
            <pc:sldMk cId="2541238772" sldId="315"/>
            <ac:spMk id="3" creationId="{A17C1771-15AA-1FD0-0FC3-9E4086525B25}"/>
          </ac:spMkLst>
        </pc:spChg>
      </pc:sldChg>
      <pc:sldChg chg="addSp delSp modSp new mod">
        <pc:chgData name="Luís Santos" userId="1bcb44e7-5d82-436c-b2eb-8036fed75eb8" providerId="ADAL" clId="{D231303C-6479-9140-B021-CB2A98E0A437}" dt="2023-04-11T17:57:17.171" v="1829" actId="1035"/>
        <pc:sldMkLst>
          <pc:docMk/>
          <pc:sldMk cId="3586755789" sldId="316"/>
        </pc:sldMkLst>
        <pc:spChg chg="mod">
          <ac:chgData name="Luís Santos" userId="1bcb44e7-5d82-436c-b2eb-8036fed75eb8" providerId="ADAL" clId="{D231303C-6479-9140-B021-CB2A98E0A437}" dt="2023-04-11T17:56:31.390" v="1808"/>
          <ac:spMkLst>
            <pc:docMk/>
            <pc:sldMk cId="3586755789" sldId="316"/>
            <ac:spMk id="2" creationId="{D19DF152-32A8-87AE-FEEA-2B26B08B761B}"/>
          </ac:spMkLst>
        </pc:spChg>
        <pc:spChg chg="del">
          <ac:chgData name="Luís Santos" userId="1bcb44e7-5d82-436c-b2eb-8036fed75eb8" providerId="ADAL" clId="{D231303C-6479-9140-B021-CB2A98E0A437}" dt="2023-04-11T17:56:02.283" v="1793" actId="478"/>
          <ac:spMkLst>
            <pc:docMk/>
            <pc:sldMk cId="3586755789" sldId="316"/>
            <ac:spMk id="3" creationId="{0B6F1495-730F-AF6E-ADD4-F58388E049BB}"/>
          </ac:spMkLst>
        </pc:spChg>
        <pc:spChg chg="add mod">
          <ac:chgData name="Luís Santos" userId="1bcb44e7-5d82-436c-b2eb-8036fed75eb8" providerId="ADAL" clId="{D231303C-6479-9140-B021-CB2A98E0A437}" dt="2023-04-11T17:57:17.171" v="1829" actId="1035"/>
          <ac:spMkLst>
            <pc:docMk/>
            <pc:sldMk cId="3586755789" sldId="316"/>
            <ac:spMk id="7" creationId="{3EB0442F-95B5-EE46-63E6-A2B52534D617}"/>
          </ac:spMkLst>
        </pc:spChg>
        <pc:picChg chg="add mod">
          <ac:chgData name="Luís Santos" userId="1bcb44e7-5d82-436c-b2eb-8036fed75eb8" providerId="ADAL" clId="{D231303C-6479-9140-B021-CB2A98E0A437}" dt="2023-04-11T17:57:17.171" v="1829" actId="1035"/>
          <ac:picMkLst>
            <pc:docMk/>
            <pc:sldMk cId="3586755789" sldId="316"/>
            <ac:picMk id="5" creationId="{F128DD92-3183-EBE1-802F-69375C686928}"/>
          </ac:picMkLst>
        </pc:picChg>
      </pc:sldChg>
      <pc:sldChg chg="addSp delSp modSp new mod ord modAnim">
        <pc:chgData name="Luís Santos" userId="1bcb44e7-5d82-436c-b2eb-8036fed75eb8" providerId="ADAL" clId="{D231303C-6479-9140-B021-CB2A98E0A437}" dt="2023-04-11T18:07:49.041" v="1963"/>
        <pc:sldMkLst>
          <pc:docMk/>
          <pc:sldMk cId="2176828801" sldId="317"/>
        </pc:sldMkLst>
        <pc:spChg chg="mod">
          <ac:chgData name="Luís Santos" userId="1bcb44e7-5d82-436c-b2eb-8036fed75eb8" providerId="ADAL" clId="{D231303C-6479-9140-B021-CB2A98E0A437}" dt="2023-04-11T18:04:57.305" v="1851" actId="20577"/>
          <ac:spMkLst>
            <pc:docMk/>
            <pc:sldMk cId="2176828801" sldId="317"/>
            <ac:spMk id="2" creationId="{955CA312-8CD5-58A2-607F-236452AF706A}"/>
          </ac:spMkLst>
        </pc:spChg>
        <pc:spChg chg="del">
          <ac:chgData name="Luís Santos" userId="1bcb44e7-5d82-436c-b2eb-8036fed75eb8" providerId="ADAL" clId="{D231303C-6479-9140-B021-CB2A98E0A437}" dt="2023-04-11T18:04:40.247" v="1833" actId="478"/>
          <ac:spMkLst>
            <pc:docMk/>
            <pc:sldMk cId="2176828801" sldId="317"/>
            <ac:spMk id="3" creationId="{7758694D-5ECB-7FBA-A4D6-FBD1D5C6E843}"/>
          </ac:spMkLst>
        </pc:spChg>
        <pc:spChg chg="add mod">
          <ac:chgData name="Luís Santos" userId="1bcb44e7-5d82-436c-b2eb-8036fed75eb8" providerId="ADAL" clId="{D231303C-6479-9140-B021-CB2A98E0A437}" dt="2023-04-11T18:07:31.479" v="1960" actId="1076"/>
          <ac:spMkLst>
            <pc:docMk/>
            <pc:sldMk cId="2176828801" sldId="317"/>
            <ac:spMk id="7" creationId="{C19EFDC1-50BC-9A13-B421-EB048AFD4E47}"/>
          </ac:spMkLst>
        </pc:spChg>
        <pc:picChg chg="add mod">
          <ac:chgData name="Luís Santos" userId="1bcb44e7-5d82-436c-b2eb-8036fed75eb8" providerId="ADAL" clId="{D231303C-6479-9140-B021-CB2A98E0A437}" dt="2023-04-11T18:04:51.812" v="1836" actId="1076"/>
          <ac:picMkLst>
            <pc:docMk/>
            <pc:sldMk cId="2176828801" sldId="317"/>
            <ac:picMk id="5" creationId="{3D391BFE-8FD5-5133-98F3-1834603626BD}"/>
          </ac:picMkLst>
        </pc:picChg>
        <pc:picChg chg="add mod">
          <ac:chgData name="Luís Santos" userId="1bcb44e7-5d82-436c-b2eb-8036fed75eb8" providerId="ADAL" clId="{D231303C-6479-9140-B021-CB2A98E0A437}" dt="2023-04-11T18:07:42.479" v="1962" actId="14100"/>
          <ac:picMkLst>
            <pc:docMk/>
            <pc:sldMk cId="2176828801" sldId="317"/>
            <ac:picMk id="6" creationId="{8C09A5B0-B519-124F-428A-B955252A48FF}"/>
          </ac:picMkLst>
        </pc:picChg>
      </pc:sldChg>
      <pc:sldChg chg="addSp delSp modSp new mod modAnim">
        <pc:chgData name="Luís Santos" userId="1bcb44e7-5d82-436c-b2eb-8036fed75eb8" providerId="ADAL" clId="{D231303C-6479-9140-B021-CB2A98E0A437}" dt="2023-04-11T18:19:57.508" v="2025"/>
        <pc:sldMkLst>
          <pc:docMk/>
          <pc:sldMk cId="1279003347" sldId="318"/>
        </pc:sldMkLst>
        <pc:spChg chg="mod">
          <ac:chgData name="Luís Santos" userId="1bcb44e7-5d82-436c-b2eb-8036fed75eb8" providerId="ADAL" clId="{D231303C-6479-9140-B021-CB2A98E0A437}" dt="2023-04-11T18:15:17.964" v="1977" actId="20577"/>
          <ac:spMkLst>
            <pc:docMk/>
            <pc:sldMk cId="1279003347" sldId="318"/>
            <ac:spMk id="2" creationId="{1E0C2B1D-618E-B1F9-241B-835D956E60B3}"/>
          </ac:spMkLst>
        </pc:spChg>
        <pc:spChg chg="del">
          <ac:chgData name="Luís Santos" userId="1bcb44e7-5d82-436c-b2eb-8036fed75eb8" providerId="ADAL" clId="{D231303C-6479-9140-B021-CB2A98E0A437}" dt="2023-04-11T18:15:06.222" v="1965" actId="478"/>
          <ac:spMkLst>
            <pc:docMk/>
            <pc:sldMk cId="1279003347" sldId="318"/>
            <ac:spMk id="3" creationId="{AF0DB55C-0A4B-203C-398C-C3934F7508CB}"/>
          </ac:spMkLst>
        </pc:spChg>
        <pc:spChg chg="add mod">
          <ac:chgData name="Luís Santos" userId="1bcb44e7-5d82-436c-b2eb-8036fed75eb8" providerId="ADAL" clId="{D231303C-6479-9140-B021-CB2A98E0A437}" dt="2023-04-11T18:18:49.269" v="2010" actId="164"/>
          <ac:spMkLst>
            <pc:docMk/>
            <pc:sldMk cId="1279003347" sldId="318"/>
            <ac:spMk id="7" creationId="{E8186318-8D64-B5AC-8507-6DE8ABBFB15F}"/>
          </ac:spMkLst>
        </pc:spChg>
        <pc:spChg chg="add mod">
          <ac:chgData name="Luís Santos" userId="1bcb44e7-5d82-436c-b2eb-8036fed75eb8" providerId="ADAL" clId="{D231303C-6479-9140-B021-CB2A98E0A437}" dt="2023-04-11T18:18:49.269" v="2010" actId="164"/>
          <ac:spMkLst>
            <pc:docMk/>
            <pc:sldMk cId="1279003347" sldId="318"/>
            <ac:spMk id="8" creationId="{0C7B4CE8-0E2C-A3E2-F25C-72C8AF78B4ED}"/>
          </ac:spMkLst>
        </pc:spChg>
        <pc:spChg chg="mod">
          <ac:chgData name="Luís Santos" userId="1bcb44e7-5d82-436c-b2eb-8036fed75eb8" providerId="ADAL" clId="{D231303C-6479-9140-B021-CB2A98E0A437}" dt="2023-04-11T18:19:21.729" v="2016" actId="1076"/>
          <ac:spMkLst>
            <pc:docMk/>
            <pc:sldMk cId="1279003347" sldId="318"/>
            <ac:spMk id="11" creationId="{CE5D3277-AF8A-1ECF-52A3-609A217ADADF}"/>
          </ac:spMkLst>
        </pc:spChg>
        <pc:spChg chg="mod">
          <ac:chgData name="Luís Santos" userId="1bcb44e7-5d82-436c-b2eb-8036fed75eb8" providerId="ADAL" clId="{D231303C-6479-9140-B021-CB2A98E0A437}" dt="2023-04-11T18:19:36.190" v="2022" actId="20577"/>
          <ac:spMkLst>
            <pc:docMk/>
            <pc:sldMk cId="1279003347" sldId="318"/>
            <ac:spMk id="12" creationId="{4588996E-5530-DED9-5A7F-C4DACBBFF84D}"/>
          </ac:spMkLst>
        </pc:spChg>
        <pc:grpChg chg="add mod">
          <ac:chgData name="Luís Santos" userId="1bcb44e7-5d82-436c-b2eb-8036fed75eb8" providerId="ADAL" clId="{D231303C-6479-9140-B021-CB2A98E0A437}" dt="2023-04-11T18:18:49.269" v="2010" actId="164"/>
          <ac:grpSpMkLst>
            <pc:docMk/>
            <pc:sldMk cId="1279003347" sldId="318"/>
            <ac:grpSpMk id="9" creationId="{FDCF5500-46C2-2894-212F-88D874C281F8}"/>
          </ac:grpSpMkLst>
        </pc:grpChg>
        <pc:grpChg chg="add mod">
          <ac:chgData name="Luís Santos" userId="1bcb44e7-5d82-436c-b2eb-8036fed75eb8" providerId="ADAL" clId="{D231303C-6479-9140-B021-CB2A98E0A437}" dt="2023-04-11T18:19:02.933" v="2013" actId="1076"/>
          <ac:grpSpMkLst>
            <pc:docMk/>
            <pc:sldMk cId="1279003347" sldId="318"/>
            <ac:grpSpMk id="10" creationId="{CA8225E8-7CBF-6E7E-C6EE-4CE90CE92DCA}"/>
          </ac:grpSpMkLst>
        </pc:grpChg>
        <pc:picChg chg="add mod">
          <ac:chgData name="Luís Santos" userId="1bcb44e7-5d82-436c-b2eb-8036fed75eb8" providerId="ADAL" clId="{D231303C-6479-9140-B021-CB2A98E0A437}" dt="2023-04-11T18:16:58.590" v="1982" actId="14100"/>
          <ac:picMkLst>
            <pc:docMk/>
            <pc:sldMk cId="1279003347" sldId="318"/>
            <ac:picMk id="5" creationId="{60085176-947F-B35F-10D6-4DE14CFD833E}"/>
          </ac:picMkLst>
        </pc:picChg>
        <pc:picChg chg="add mod">
          <ac:chgData name="Luís Santos" userId="1bcb44e7-5d82-436c-b2eb-8036fed75eb8" providerId="ADAL" clId="{D231303C-6479-9140-B021-CB2A98E0A437}" dt="2023-04-11T18:17:15.178" v="1984" actId="1076"/>
          <ac:picMkLst>
            <pc:docMk/>
            <pc:sldMk cId="1279003347" sldId="318"/>
            <ac:picMk id="6" creationId="{DC0CA04C-F202-0F53-E8AD-89D0C10C42F4}"/>
          </ac:picMkLst>
        </pc:picChg>
      </pc:sldChg>
      <pc:sldChg chg="addSp delSp modSp new mod">
        <pc:chgData name="Luís Santos" userId="1bcb44e7-5d82-436c-b2eb-8036fed75eb8" providerId="ADAL" clId="{D231303C-6479-9140-B021-CB2A98E0A437}" dt="2023-04-11T18:29:20.914" v="2123" actId="1076"/>
        <pc:sldMkLst>
          <pc:docMk/>
          <pc:sldMk cId="1699917918" sldId="319"/>
        </pc:sldMkLst>
        <pc:spChg chg="mod">
          <ac:chgData name="Luís Santos" userId="1bcb44e7-5d82-436c-b2eb-8036fed75eb8" providerId="ADAL" clId="{D231303C-6479-9140-B021-CB2A98E0A437}" dt="2023-04-11T18:22:17.732" v="2045" actId="20577"/>
          <ac:spMkLst>
            <pc:docMk/>
            <pc:sldMk cId="1699917918" sldId="319"/>
            <ac:spMk id="2" creationId="{6A158E6C-764A-D3B3-6699-AF541DC37903}"/>
          </ac:spMkLst>
        </pc:spChg>
        <pc:spChg chg="del">
          <ac:chgData name="Luís Santos" userId="1bcb44e7-5d82-436c-b2eb-8036fed75eb8" providerId="ADAL" clId="{D231303C-6479-9140-B021-CB2A98E0A437}" dt="2023-04-11T18:22:23.813" v="2046" actId="478"/>
          <ac:spMkLst>
            <pc:docMk/>
            <pc:sldMk cId="1699917918" sldId="319"/>
            <ac:spMk id="3" creationId="{58235ED8-1CF8-ED52-6B12-0A56170D201C}"/>
          </ac:spMkLst>
        </pc:spChg>
        <pc:graphicFrameChg chg="add mod modGraphic">
          <ac:chgData name="Luís Santos" userId="1bcb44e7-5d82-436c-b2eb-8036fed75eb8" providerId="ADAL" clId="{D231303C-6479-9140-B021-CB2A98E0A437}" dt="2023-04-11T18:29:20.914" v="2123" actId="1076"/>
          <ac:graphicFrameMkLst>
            <pc:docMk/>
            <pc:sldMk cId="1699917918" sldId="319"/>
            <ac:graphicFrameMk id="5" creationId="{CF86FCBC-7608-DDB6-F857-C48F5241C37A}"/>
          </ac:graphicFrameMkLst>
        </pc:graphicFrameChg>
      </pc:sldChg>
      <pc:sldChg chg="addSp delSp modSp new mod ord">
        <pc:chgData name="Luís Santos" userId="1bcb44e7-5d82-436c-b2eb-8036fed75eb8" providerId="ADAL" clId="{D231303C-6479-9140-B021-CB2A98E0A437}" dt="2023-04-12T10:36:48.373" v="2170" actId="20578"/>
        <pc:sldMkLst>
          <pc:docMk/>
          <pc:sldMk cId="3961872410" sldId="320"/>
        </pc:sldMkLst>
        <pc:spChg chg="mod">
          <ac:chgData name="Luís Santos" userId="1bcb44e7-5d82-436c-b2eb-8036fed75eb8" providerId="ADAL" clId="{D231303C-6479-9140-B021-CB2A98E0A437}" dt="2023-04-12T10:32:48.149" v="2130" actId="14100"/>
          <ac:spMkLst>
            <pc:docMk/>
            <pc:sldMk cId="3961872410" sldId="320"/>
            <ac:spMk id="2" creationId="{317906B2-F342-2CF1-FC8F-A622759C59E1}"/>
          </ac:spMkLst>
        </pc:spChg>
        <pc:spChg chg="del">
          <ac:chgData name="Luís Santos" userId="1bcb44e7-5d82-436c-b2eb-8036fed75eb8" providerId="ADAL" clId="{D231303C-6479-9140-B021-CB2A98E0A437}" dt="2023-04-12T10:32:20.323" v="2126" actId="478"/>
          <ac:spMkLst>
            <pc:docMk/>
            <pc:sldMk cId="3961872410" sldId="320"/>
            <ac:spMk id="3" creationId="{B1C9D9BF-A5D9-64FF-1E99-FD75BDD47448}"/>
          </ac:spMkLst>
        </pc:spChg>
        <pc:spChg chg="add mod">
          <ac:chgData name="Luís Santos" userId="1bcb44e7-5d82-436c-b2eb-8036fed75eb8" providerId="ADAL" clId="{D231303C-6479-9140-B021-CB2A98E0A437}" dt="2023-04-12T10:35:43.217" v="2160" actId="207"/>
          <ac:spMkLst>
            <pc:docMk/>
            <pc:sldMk cId="3961872410" sldId="320"/>
            <ac:spMk id="10" creationId="{FE1825DA-946C-B4FC-6658-AC5E4F82102D}"/>
          </ac:spMkLst>
        </pc:spChg>
        <pc:spChg chg="add mod">
          <ac:chgData name="Luís Santos" userId="1bcb44e7-5d82-436c-b2eb-8036fed75eb8" providerId="ADAL" clId="{D231303C-6479-9140-B021-CB2A98E0A437}" dt="2023-04-12T10:36:00.288" v="2169" actId="5793"/>
          <ac:spMkLst>
            <pc:docMk/>
            <pc:sldMk cId="3961872410" sldId="320"/>
            <ac:spMk id="11" creationId="{2EAE15BA-DFD2-72F0-3114-DE9D00164169}"/>
          </ac:spMkLst>
        </pc:spChg>
        <pc:picChg chg="add mod">
          <ac:chgData name="Luís Santos" userId="1bcb44e7-5d82-436c-b2eb-8036fed75eb8" providerId="ADAL" clId="{D231303C-6479-9140-B021-CB2A98E0A437}" dt="2023-04-12T10:32:59.781" v="2131" actId="1076"/>
          <ac:picMkLst>
            <pc:docMk/>
            <pc:sldMk cId="3961872410" sldId="320"/>
            <ac:picMk id="5" creationId="{83C0F893-5062-FD9B-89A7-18FD8263A177}"/>
          </ac:picMkLst>
        </pc:picChg>
        <pc:picChg chg="add mod">
          <ac:chgData name="Luís Santos" userId="1bcb44e7-5d82-436c-b2eb-8036fed75eb8" providerId="ADAL" clId="{D231303C-6479-9140-B021-CB2A98E0A437}" dt="2023-04-12T10:34:42.131" v="2136" actId="1076"/>
          <ac:picMkLst>
            <pc:docMk/>
            <pc:sldMk cId="3961872410" sldId="320"/>
            <ac:picMk id="6" creationId="{3CD5C0DB-5ED0-D5E2-4A19-40B1AA056325}"/>
          </ac:picMkLst>
        </pc:picChg>
        <pc:picChg chg="add mod">
          <ac:chgData name="Luís Santos" userId="1bcb44e7-5d82-436c-b2eb-8036fed75eb8" providerId="ADAL" clId="{D231303C-6479-9140-B021-CB2A98E0A437}" dt="2023-04-12T10:34:37.691" v="2135" actId="1076"/>
          <ac:picMkLst>
            <pc:docMk/>
            <pc:sldMk cId="3961872410" sldId="320"/>
            <ac:picMk id="7" creationId="{93C11F56-9A5D-AADF-9B45-CEC6E48A3C2D}"/>
          </ac:picMkLst>
        </pc:picChg>
        <pc:cxnChg chg="add mod">
          <ac:chgData name="Luís Santos" userId="1bcb44e7-5d82-436c-b2eb-8036fed75eb8" providerId="ADAL" clId="{D231303C-6479-9140-B021-CB2A98E0A437}" dt="2023-04-12T10:34:59.760" v="2138" actId="1582"/>
          <ac:cxnSpMkLst>
            <pc:docMk/>
            <pc:sldMk cId="3961872410" sldId="320"/>
            <ac:cxnSpMk id="9" creationId="{D50CCCC6-0763-EB39-FC29-EC6E205A62B4}"/>
          </ac:cxnSpMkLst>
        </pc:cxnChg>
      </pc:sldChg>
      <pc:sldChg chg="addSp delSp modSp new mod">
        <pc:chgData name="Luís Santos" userId="1bcb44e7-5d82-436c-b2eb-8036fed75eb8" providerId="ADAL" clId="{D231303C-6479-9140-B021-CB2A98E0A437}" dt="2023-04-12T10:50:10.220" v="2310" actId="113"/>
        <pc:sldMkLst>
          <pc:docMk/>
          <pc:sldMk cId="2153923758" sldId="321"/>
        </pc:sldMkLst>
        <pc:spChg chg="mod">
          <ac:chgData name="Luís Santos" userId="1bcb44e7-5d82-436c-b2eb-8036fed75eb8" providerId="ADAL" clId="{D231303C-6479-9140-B021-CB2A98E0A437}" dt="2023-04-12T10:46:02.420" v="2200" actId="20577"/>
          <ac:spMkLst>
            <pc:docMk/>
            <pc:sldMk cId="2153923758" sldId="321"/>
            <ac:spMk id="2" creationId="{DA0DCA22-D7F2-EDCA-5D36-506222ADFD15}"/>
          </ac:spMkLst>
        </pc:spChg>
        <pc:spChg chg="del">
          <ac:chgData name="Luís Santos" userId="1bcb44e7-5d82-436c-b2eb-8036fed75eb8" providerId="ADAL" clId="{D231303C-6479-9140-B021-CB2A98E0A437}" dt="2023-04-12T10:46:06.325" v="2201" actId="478"/>
          <ac:spMkLst>
            <pc:docMk/>
            <pc:sldMk cId="2153923758" sldId="321"/>
            <ac:spMk id="3" creationId="{79EF58DB-2537-6D24-1BF8-1209EB33043C}"/>
          </ac:spMkLst>
        </pc:spChg>
        <pc:spChg chg="add mod">
          <ac:chgData name="Luís Santos" userId="1bcb44e7-5d82-436c-b2eb-8036fed75eb8" providerId="ADAL" clId="{D231303C-6479-9140-B021-CB2A98E0A437}" dt="2023-04-12T10:50:10.220" v="2310" actId="113"/>
          <ac:spMkLst>
            <pc:docMk/>
            <pc:sldMk cId="2153923758" sldId="321"/>
            <ac:spMk id="6" creationId="{011FC482-DA07-7278-C961-B58A45330EAC}"/>
          </ac:spMkLst>
        </pc:spChg>
        <pc:picChg chg="add mod">
          <ac:chgData name="Luís Santos" userId="1bcb44e7-5d82-436c-b2eb-8036fed75eb8" providerId="ADAL" clId="{D231303C-6479-9140-B021-CB2A98E0A437}" dt="2023-04-12T10:46:14.237" v="2203" actId="1076"/>
          <ac:picMkLst>
            <pc:docMk/>
            <pc:sldMk cId="2153923758" sldId="321"/>
            <ac:picMk id="5" creationId="{99E3B736-32D9-CDD8-6D8F-48B5A0C63B9D}"/>
          </ac:picMkLst>
        </pc:picChg>
      </pc:sldChg>
      <pc:sldChg chg="addSp delSp modSp new mod modAnim">
        <pc:chgData name="Luís Santos" userId="1bcb44e7-5d82-436c-b2eb-8036fed75eb8" providerId="ADAL" clId="{D231303C-6479-9140-B021-CB2A98E0A437}" dt="2023-04-12T10:56:22.492" v="2397"/>
        <pc:sldMkLst>
          <pc:docMk/>
          <pc:sldMk cId="3808215903" sldId="322"/>
        </pc:sldMkLst>
        <pc:spChg chg="mod">
          <ac:chgData name="Luís Santos" userId="1bcb44e7-5d82-436c-b2eb-8036fed75eb8" providerId="ADAL" clId="{D231303C-6479-9140-B021-CB2A98E0A437}" dt="2023-04-12T10:50:25.888" v="2312"/>
          <ac:spMkLst>
            <pc:docMk/>
            <pc:sldMk cId="3808215903" sldId="322"/>
            <ac:spMk id="2" creationId="{6988C990-F785-03EE-B365-610FDF6A4233}"/>
          </ac:spMkLst>
        </pc:spChg>
        <pc:spChg chg="del">
          <ac:chgData name="Luís Santos" userId="1bcb44e7-5d82-436c-b2eb-8036fed75eb8" providerId="ADAL" clId="{D231303C-6479-9140-B021-CB2A98E0A437}" dt="2023-04-12T10:51:04.841" v="2313" actId="478"/>
          <ac:spMkLst>
            <pc:docMk/>
            <pc:sldMk cId="3808215903" sldId="322"/>
            <ac:spMk id="3" creationId="{ACEFA7B2-A8AB-D9FB-75EB-76B883E58558}"/>
          </ac:spMkLst>
        </pc:spChg>
        <pc:picChg chg="add mod">
          <ac:chgData name="Luís Santos" userId="1bcb44e7-5d82-436c-b2eb-8036fed75eb8" providerId="ADAL" clId="{D231303C-6479-9140-B021-CB2A98E0A437}" dt="2023-04-12T10:53:50.515" v="2350" actId="1037"/>
          <ac:picMkLst>
            <pc:docMk/>
            <pc:sldMk cId="3808215903" sldId="322"/>
            <ac:picMk id="5" creationId="{F658302A-F491-34FA-9418-B81604129EAE}"/>
          </ac:picMkLst>
        </pc:picChg>
        <pc:picChg chg="add mod">
          <ac:chgData name="Luís Santos" userId="1bcb44e7-5d82-436c-b2eb-8036fed75eb8" providerId="ADAL" clId="{D231303C-6479-9140-B021-CB2A98E0A437}" dt="2023-04-12T10:55:33.529" v="2393" actId="14100"/>
          <ac:picMkLst>
            <pc:docMk/>
            <pc:sldMk cId="3808215903" sldId="322"/>
            <ac:picMk id="6" creationId="{88FF23D1-3523-87EE-C570-B4533CE839B0}"/>
          </ac:picMkLst>
        </pc:picChg>
        <pc:picChg chg="add mod">
          <ac:chgData name="Luís Santos" userId="1bcb44e7-5d82-436c-b2eb-8036fed75eb8" providerId="ADAL" clId="{D231303C-6479-9140-B021-CB2A98E0A437}" dt="2023-04-12T10:55:55.730" v="2395" actId="1076"/>
          <ac:picMkLst>
            <pc:docMk/>
            <pc:sldMk cId="3808215903" sldId="322"/>
            <ac:picMk id="7" creationId="{06E7B0C6-2CD5-9E60-4F47-760563806CD1}"/>
          </ac:picMkLst>
        </pc:picChg>
      </pc:sldChg>
      <pc:sldChg chg="addSp modSp new mod modAnim">
        <pc:chgData name="Luís Santos" userId="1bcb44e7-5d82-436c-b2eb-8036fed75eb8" providerId="ADAL" clId="{D231303C-6479-9140-B021-CB2A98E0A437}" dt="2023-04-12T11:09:15.222" v="2682" actId="1035"/>
        <pc:sldMkLst>
          <pc:docMk/>
          <pc:sldMk cId="2712497001" sldId="323"/>
        </pc:sldMkLst>
        <pc:spChg chg="mod">
          <ac:chgData name="Luís Santos" userId="1bcb44e7-5d82-436c-b2eb-8036fed75eb8" providerId="ADAL" clId="{D231303C-6479-9140-B021-CB2A98E0A437}" dt="2023-04-12T11:09:15.222" v="2682" actId="1035"/>
          <ac:spMkLst>
            <pc:docMk/>
            <pc:sldMk cId="2712497001" sldId="323"/>
            <ac:spMk id="2" creationId="{781B54AB-7F1F-41BD-4D66-0D53A2357E21}"/>
          </ac:spMkLst>
        </pc:spChg>
        <pc:spChg chg="mod">
          <ac:chgData name="Luís Santos" userId="1bcb44e7-5d82-436c-b2eb-8036fed75eb8" providerId="ADAL" clId="{D231303C-6479-9140-B021-CB2A98E0A437}" dt="2023-04-12T11:04:55.830" v="2677" actId="20577"/>
          <ac:spMkLst>
            <pc:docMk/>
            <pc:sldMk cId="2712497001" sldId="323"/>
            <ac:spMk id="3" creationId="{D4D6F38F-3193-50C3-0DAA-7A0B852C796F}"/>
          </ac:spMkLst>
        </pc:spChg>
        <pc:picChg chg="add mod">
          <ac:chgData name="Luís Santos" userId="1bcb44e7-5d82-436c-b2eb-8036fed75eb8" providerId="ADAL" clId="{D231303C-6479-9140-B021-CB2A98E0A437}" dt="2023-04-12T11:01:54.168" v="2470" actId="1076"/>
          <ac:picMkLst>
            <pc:docMk/>
            <pc:sldMk cId="2712497001" sldId="323"/>
            <ac:picMk id="5" creationId="{0E7E01BC-C0F8-ED91-C4B0-C393BBCE2079}"/>
          </ac:picMkLst>
        </pc:picChg>
        <pc:picChg chg="add mod">
          <ac:chgData name="Luís Santos" userId="1bcb44e7-5d82-436c-b2eb-8036fed75eb8" providerId="ADAL" clId="{D231303C-6479-9140-B021-CB2A98E0A437}" dt="2023-04-12T11:01:58.807" v="2471" actId="1076"/>
          <ac:picMkLst>
            <pc:docMk/>
            <pc:sldMk cId="2712497001" sldId="323"/>
            <ac:picMk id="6" creationId="{C7282816-E5F7-4822-9992-139E8E2EB89C}"/>
          </ac:picMkLst>
        </pc:picChg>
      </pc:sldChg>
      <pc:sldChg chg="addSp modSp new mod">
        <pc:chgData name="Luís Santos" userId="1bcb44e7-5d82-436c-b2eb-8036fed75eb8" providerId="ADAL" clId="{D231303C-6479-9140-B021-CB2A98E0A437}" dt="2023-04-12T11:12:37.670" v="3025" actId="208"/>
        <pc:sldMkLst>
          <pc:docMk/>
          <pc:sldMk cId="35391242" sldId="324"/>
        </pc:sldMkLst>
        <pc:spChg chg="mod">
          <ac:chgData name="Luís Santos" userId="1bcb44e7-5d82-436c-b2eb-8036fed75eb8" providerId="ADAL" clId="{D231303C-6479-9140-B021-CB2A98E0A437}" dt="2023-04-12T11:09:49.231" v="2701" actId="20577"/>
          <ac:spMkLst>
            <pc:docMk/>
            <pc:sldMk cId="35391242" sldId="324"/>
            <ac:spMk id="2" creationId="{56F1B0C4-1252-5C8A-5EEA-C3A4CF756044}"/>
          </ac:spMkLst>
        </pc:spChg>
        <pc:spChg chg="mod">
          <ac:chgData name="Luís Santos" userId="1bcb44e7-5d82-436c-b2eb-8036fed75eb8" providerId="ADAL" clId="{D231303C-6479-9140-B021-CB2A98E0A437}" dt="2023-04-12T11:11:23.335" v="2885" actId="1038"/>
          <ac:spMkLst>
            <pc:docMk/>
            <pc:sldMk cId="35391242" sldId="324"/>
            <ac:spMk id="3" creationId="{F5C414B1-E2C2-8F13-2B62-820C02472D6C}"/>
          </ac:spMkLst>
        </pc:spChg>
        <pc:spChg chg="add mod">
          <ac:chgData name="Luís Santos" userId="1bcb44e7-5d82-436c-b2eb-8036fed75eb8" providerId="ADAL" clId="{D231303C-6479-9140-B021-CB2A98E0A437}" dt="2023-04-12T11:12:37.670" v="3025" actId="208"/>
          <ac:spMkLst>
            <pc:docMk/>
            <pc:sldMk cId="35391242" sldId="324"/>
            <ac:spMk id="6" creationId="{1981AE79-4106-FB02-D661-2901F7BF72A2}"/>
          </ac:spMkLst>
        </pc:spChg>
        <pc:picChg chg="add mod">
          <ac:chgData name="Luís Santos" userId="1bcb44e7-5d82-436c-b2eb-8036fed75eb8" providerId="ADAL" clId="{D231303C-6479-9140-B021-CB2A98E0A437}" dt="2023-04-12T11:12:37.670" v="3025" actId="208"/>
          <ac:picMkLst>
            <pc:docMk/>
            <pc:sldMk cId="35391242" sldId="324"/>
            <ac:picMk id="5" creationId="{6F6E04C3-EDF6-A0C1-A81F-9D6B4A68902F}"/>
          </ac:picMkLst>
        </pc:picChg>
      </pc:sldChg>
    </pc:docChg>
  </pc:docChgLst>
  <pc:docChgLst>
    <pc:chgData name="Luís Santos" userId="1bcb44e7-5d82-436c-b2eb-8036fed75eb8" providerId="ADAL" clId="{247B4B1A-0336-AA42-9804-DF2F9BD818EA}"/>
    <pc:docChg chg="undo custSel addSld delSld modSld">
      <pc:chgData name="Luís Santos" userId="1bcb44e7-5d82-436c-b2eb-8036fed75eb8" providerId="ADAL" clId="{247B4B1A-0336-AA42-9804-DF2F9BD818EA}" dt="2023-04-11T09:30:13.288" v="1166" actId="1038"/>
      <pc:docMkLst>
        <pc:docMk/>
      </pc:docMkLst>
      <pc:sldChg chg="modSp mod">
        <pc:chgData name="Luís Santos" userId="1bcb44e7-5d82-436c-b2eb-8036fed75eb8" providerId="ADAL" clId="{247B4B1A-0336-AA42-9804-DF2F9BD818EA}" dt="2023-03-25T10:16:12.430" v="145" actId="1037"/>
        <pc:sldMkLst>
          <pc:docMk/>
          <pc:sldMk cId="168108677" sldId="287"/>
        </pc:sldMkLst>
        <pc:spChg chg="mod">
          <ac:chgData name="Luís Santos" userId="1bcb44e7-5d82-436c-b2eb-8036fed75eb8" providerId="ADAL" clId="{247B4B1A-0336-AA42-9804-DF2F9BD818EA}" dt="2023-03-25T10:12:00.816" v="80" actId="20577"/>
          <ac:spMkLst>
            <pc:docMk/>
            <pc:sldMk cId="168108677" sldId="287"/>
            <ac:spMk id="6" creationId="{E05154AF-901C-A54A-B135-A3A290B7C5B5}"/>
          </ac:spMkLst>
        </pc:spChg>
        <pc:spChg chg="mod">
          <ac:chgData name="Luís Santos" userId="1bcb44e7-5d82-436c-b2eb-8036fed75eb8" providerId="ADAL" clId="{247B4B1A-0336-AA42-9804-DF2F9BD818EA}" dt="2023-03-25T10:11:55.762" v="79" actId="20577"/>
          <ac:spMkLst>
            <pc:docMk/>
            <pc:sldMk cId="168108677" sldId="287"/>
            <ac:spMk id="8" creationId="{53F8D613-FA32-364E-8575-974C6B0D076A}"/>
          </ac:spMkLst>
        </pc:spChg>
        <pc:spChg chg="mod">
          <ac:chgData name="Luís Santos" userId="1bcb44e7-5d82-436c-b2eb-8036fed75eb8" providerId="ADAL" clId="{247B4B1A-0336-AA42-9804-DF2F9BD818EA}" dt="2023-03-25T10:16:12.430" v="145" actId="1037"/>
          <ac:spMkLst>
            <pc:docMk/>
            <pc:sldMk cId="168108677" sldId="287"/>
            <ac:spMk id="9" creationId="{CD844EFC-4DE1-C54F-929E-512DD96D64DA}"/>
          </ac:spMkLst>
        </pc:spChg>
        <pc:spChg chg="mod">
          <ac:chgData name="Luís Santos" userId="1bcb44e7-5d82-436c-b2eb-8036fed75eb8" providerId="ADAL" clId="{247B4B1A-0336-AA42-9804-DF2F9BD818EA}" dt="2023-03-25T10:15:40.656" v="113" actId="16959"/>
          <ac:spMkLst>
            <pc:docMk/>
            <pc:sldMk cId="168108677" sldId="287"/>
            <ac:spMk id="10" creationId="{9BD6535E-A9C8-1442-84D3-67E50EA9D7EA}"/>
          </ac:spMkLst>
        </pc:spChg>
        <pc:cxnChg chg="mod">
          <ac:chgData name="Luís Santos" userId="1bcb44e7-5d82-436c-b2eb-8036fed75eb8" providerId="ADAL" clId="{247B4B1A-0336-AA42-9804-DF2F9BD818EA}" dt="2023-03-25T10:11:30.368" v="71"/>
          <ac:cxnSpMkLst>
            <pc:docMk/>
            <pc:sldMk cId="168108677" sldId="287"/>
            <ac:cxnSpMk id="12" creationId="{CA520117-1485-5B41-A4F6-D6E6C5776D81}"/>
          </ac:cxnSpMkLst>
        </pc:cxnChg>
        <pc:cxnChg chg="mod">
          <ac:chgData name="Luís Santos" userId="1bcb44e7-5d82-436c-b2eb-8036fed75eb8" providerId="ADAL" clId="{247B4B1A-0336-AA42-9804-DF2F9BD818EA}" dt="2023-03-25T10:11:45.886" v="74"/>
          <ac:cxnSpMkLst>
            <pc:docMk/>
            <pc:sldMk cId="168108677" sldId="287"/>
            <ac:cxnSpMk id="14" creationId="{E64C9D63-516C-E941-B4AF-E88D06C356AB}"/>
          </ac:cxnSpMkLst>
        </pc:cxnChg>
        <pc:cxnChg chg="mod">
          <ac:chgData name="Luís Santos" userId="1bcb44e7-5d82-436c-b2eb-8036fed75eb8" providerId="ADAL" clId="{247B4B1A-0336-AA42-9804-DF2F9BD818EA}" dt="2023-03-25T10:16:12.430" v="145" actId="1037"/>
          <ac:cxnSpMkLst>
            <pc:docMk/>
            <pc:sldMk cId="168108677" sldId="287"/>
            <ac:cxnSpMk id="17" creationId="{A56FB2D8-73B9-3A43-BCBC-7D7446EC3F27}"/>
          </ac:cxnSpMkLst>
        </pc:cxnChg>
        <pc:cxnChg chg="mod">
          <ac:chgData name="Luís Santos" userId="1bcb44e7-5d82-436c-b2eb-8036fed75eb8" providerId="ADAL" clId="{247B4B1A-0336-AA42-9804-DF2F9BD818EA}" dt="2023-03-25T10:16:12.430" v="145" actId="1037"/>
          <ac:cxnSpMkLst>
            <pc:docMk/>
            <pc:sldMk cId="168108677" sldId="287"/>
            <ac:cxnSpMk id="20" creationId="{296DFA3B-DDFC-A54D-A5F3-01EC8C6A5A33}"/>
          </ac:cxnSpMkLst>
        </pc:cxnChg>
        <pc:cxnChg chg="mod">
          <ac:chgData name="Luís Santos" userId="1bcb44e7-5d82-436c-b2eb-8036fed75eb8" providerId="ADAL" clId="{247B4B1A-0336-AA42-9804-DF2F9BD818EA}" dt="2023-03-25T10:14:41.486" v="105"/>
          <ac:cxnSpMkLst>
            <pc:docMk/>
            <pc:sldMk cId="168108677" sldId="287"/>
            <ac:cxnSpMk id="23" creationId="{8580D629-F1E3-2947-8B49-24840305FDEB}"/>
          </ac:cxnSpMkLst>
        </pc:cxnChg>
      </pc:sldChg>
      <pc:sldChg chg="addSp modSp mod modAnim">
        <pc:chgData name="Luís Santos" userId="1bcb44e7-5d82-436c-b2eb-8036fed75eb8" providerId="ADAL" clId="{247B4B1A-0336-AA42-9804-DF2F9BD818EA}" dt="2023-03-25T16:15:25.562" v="168"/>
        <pc:sldMkLst>
          <pc:docMk/>
          <pc:sldMk cId="3482584730" sldId="292"/>
        </pc:sldMkLst>
        <pc:spChg chg="mod">
          <ac:chgData name="Luís Santos" userId="1bcb44e7-5d82-436c-b2eb-8036fed75eb8" providerId="ADAL" clId="{247B4B1A-0336-AA42-9804-DF2F9BD818EA}" dt="2023-03-25T10:24:07.865" v="157" actId="20577"/>
          <ac:spMkLst>
            <pc:docMk/>
            <pc:sldMk cId="3482584730" sldId="292"/>
            <ac:spMk id="3" creationId="{BA6BC887-3983-1C41-8600-02DB6596F0AF}"/>
          </ac:spMkLst>
        </pc:spChg>
        <pc:spChg chg="mod">
          <ac:chgData name="Luís Santos" userId="1bcb44e7-5d82-436c-b2eb-8036fed75eb8" providerId="ADAL" clId="{247B4B1A-0336-AA42-9804-DF2F9BD818EA}" dt="2023-03-25T16:15:03.544" v="163" actId="164"/>
          <ac:spMkLst>
            <pc:docMk/>
            <pc:sldMk cId="3482584730" sldId="292"/>
            <ac:spMk id="5" creationId="{96537D5B-8B77-7E44-AD77-DC7E453B4A88}"/>
          </ac:spMkLst>
        </pc:spChg>
        <pc:spChg chg="mod">
          <ac:chgData name="Luís Santos" userId="1bcb44e7-5d82-436c-b2eb-8036fed75eb8" providerId="ADAL" clId="{247B4B1A-0336-AA42-9804-DF2F9BD818EA}" dt="2023-03-25T16:15:03.544" v="163" actId="164"/>
          <ac:spMkLst>
            <pc:docMk/>
            <pc:sldMk cId="3482584730" sldId="292"/>
            <ac:spMk id="6" creationId="{CBE0EA1B-E320-3A48-9114-B2BB0FEAD788}"/>
          </ac:spMkLst>
        </pc:spChg>
        <pc:spChg chg="mod">
          <ac:chgData name="Luís Santos" userId="1bcb44e7-5d82-436c-b2eb-8036fed75eb8" providerId="ADAL" clId="{247B4B1A-0336-AA42-9804-DF2F9BD818EA}" dt="2023-03-25T16:15:03.544" v="163" actId="164"/>
          <ac:spMkLst>
            <pc:docMk/>
            <pc:sldMk cId="3482584730" sldId="292"/>
            <ac:spMk id="7" creationId="{BAB64E30-FED7-014F-B4F3-38CBE6ED6A82}"/>
          </ac:spMkLst>
        </pc:spChg>
        <pc:spChg chg="mod">
          <ac:chgData name="Luís Santos" userId="1bcb44e7-5d82-436c-b2eb-8036fed75eb8" providerId="ADAL" clId="{247B4B1A-0336-AA42-9804-DF2F9BD818EA}" dt="2023-03-25T16:15:03.544" v="163" actId="164"/>
          <ac:spMkLst>
            <pc:docMk/>
            <pc:sldMk cId="3482584730" sldId="292"/>
            <ac:spMk id="8" creationId="{1AFD4806-523E-4D42-8B69-F494DE0452B4}"/>
          </ac:spMkLst>
        </pc:spChg>
        <pc:spChg chg="mod">
          <ac:chgData name="Luís Santos" userId="1bcb44e7-5d82-436c-b2eb-8036fed75eb8" providerId="ADAL" clId="{247B4B1A-0336-AA42-9804-DF2F9BD818EA}" dt="2023-03-25T16:15:03.544" v="163" actId="164"/>
          <ac:spMkLst>
            <pc:docMk/>
            <pc:sldMk cId="3482584730" sldId="292"/>
            <ac:spMk id="20" creationId="{6E6E6A53-86A7-CE4F-B40E-EBCAF5A3E2D1}"/>
          </ac:spMkLst>
        </pc:spChg>
        <pc:spChg chg="mod">
          <ac:chgData name="Luís Santos" userId="1bcb44e7-5d82-436c-b2eb-8036fed75eb8" providerId="ADAL" clId="{247B4B1A-0336-AA42-9804-DF2F9BD818EA}" dt="2023-03-25T16:15:03.544" v="163" actId="164"/>
          <ac:spMkLst>
            <pc:docMk/>
            <pc:sldMk cId="3482584730" sldId="292"/>
            <ac:spMk id="21" creationId="{B42794D9-9DC6-0744-9F66-97935F8C88E2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22" creationId="{50331BF2-D264-D846-A282-3173B46549CB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23" creationId="{0005E0A3-2542-5747-A224-B1662A92F788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24" creationId="{2915B118-6A31-F44B-9E20-EEB3E357FADA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25" creationId="{2A92EF1D-0F69-C940-84C0-EA5685307C4B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26" creationId="{8DB86855-F4B5-C142-AE3F-A9A61ADD0488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31" creationId="{B2CE4B75-5735-3347-8209-7A2AC25585B9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32" creationId="{C6885D4B-F280-0648-B042-90CC53C47517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33" creationId="{FDF08662-3403-5E47-A40D-D9ED63301DB1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36" creationId="{ACC1EE1B-1112-ED41-AF52-0CAFA7C8EF0B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37" creationId="{9A5C080F-7CD7-064F-BB8E-53A5A233C28B}"/>
          </ac:spMkLst>
        </pc:spChg>
        <pc:spChg chg="mod">
          <ac:chgData name="Luís Santos" userId="1bcb44e7-5d82-436c-b2eb-8036fed75eb8" providerId="ADAL" clId="{247B4B1A-0336-AA42-9804-DF2F9BD818EA}" dt="2023-03-25T16:14:50.799" v="162" actId="164"/>
          <ac:spMkLst>
            <pc:docMk/>
            <pc:sldMk cId="3482584730" sldId="292"/>
            <ac:spMk id="49" creationId="{7F799AFF-F117-6642-933E-43E7B90A5E5C}"/>
          </ac:spMkLst>
        </pc:spChg>
        <pc:grpChg chg="add mod">
          <ac:chgData name="Luís Santos" userId="1bcb44e7-5d82-436c-b2eb-8036fed75eb8" providerId="ADAL" clId="{247B4B1A-0336-AA42-9804-DF2F9BD818EA}" dt="2023-03-25T16:14:50.799" v="162" actId="164"/>
          <ac:grpSpMkLst>
            <pc:docMk/>
            <pc:sldMk cId="3482584730" sldId="292"/>
            <ac:grpSpMk id="9" creationId="{FDDEB597-F9EA-17C7-2D68-91A596232779}"/>
          </ac:grpSpMkLst>
        </pc:grpChg>
        <pc:grpChg chg="add mod">
          <ac:chgData name="Luís Santos" userId="1bcb44e7-5d82-436c-b2eb-8036fed75eb8" providerId="ADAL" clId="{247B4B1A-0336-AA42-9804-DF2F9BD818EA}" dt="2023-03-25T16:15:03.544" v="163" actId="164"/>
          <ac:grpSpMkLst>
            <pc:docMk/>
            <pc:sldMk cId="3482584730" sldId="292"/>
            <ac:grpSpMk id="12" creationId="{6E43F4B8-6C68-C779-FF5C-14C719AFE63F}"/>
          </ac:grpSpMkLst>
        </pc:grpChg>
        <pc:cxnChg chg="mod">
          <ac:chgData name="Luís Santos" userId="1bcb44e7-5d82-436c-b2eb-8036fed75eb8" providerId="ADAL" clId="{247B4B1A-0336-AA42-9804-DF2F9BD818EA}" dt="2023-03-25T16:15:03.544" v="163" actId="164"/>
          <ac:cxnSpMkLst>
            <pc:docMk/>
            <pc:sldMk cId="3482584730" sldId="292"/>
            <ac:cxnSpMk id="10" creationId="{C47B2C2C-5145-5840-823F-6C639F2ED8A9}"/>
          </ac:cxnSpMkLst>
        </pc:cxnChg>
        <pc:cxnChg chg="mod">
          <ac:chgData name="Luís Santos" userId="1bcb44e7-5d82-436c-b2eb-8036fed75eb8" providerId="ADAL" clId="{247B4B1A-0336-AA42-9804-DF2F9BD818EA}" dt="2023-03-25T16:15:03.544" v="163" actId="164"/>
          <ac:cxnSpMkLst>
            <pc:docMk/>
            <pc:sldMk cId="3482584730" sldId="292"/>
            <ac:cxnSpMk id="11" creationId="{DD722E5F-59B0-1148-8730-1DC64B36CA0C}"/>
          </ac:cxnSpMkLst>
        </pc:cxnChg>
        <pc:cxnChg chg="mod">
          <ac:chgData name="Luís Santos" userId="1bcb44e7-5d82-436c-b2eb-8036fed75eb8" providerId="ADAL" clId="{247B4B1A-0336-AA42-9804-DF2F9BD818EA}" dt="2023-03-25T16:15:03.544" v="163" actId="164"/>
          <ac:cxnSpMkLst>
            <pc:docMk/>
            <pc:sldMk cId="3482584730" sldId="292"/>
            <ac:cxnSpMk id="13" creationId="{99C14332-64A1-2746-99DD-6C1C952D5CDE}"/>
          </ac:cxnSpMkLst>
        </pc:cxnChg>
        <pc:cxnChg chg="mod">
          <ac:chgData name="Luís Santos" userId="1bcb44e7-5d82-436c-b2eb-8036fed75eb8" providerId="ADAL" clId="{247B4B1A-0336-AA42-9804-DF2F9BD818EA}" dt="2023-03-25T16:15:03.544" v="163" actId="164"/>
          <ac:cxnSpMkLst>
            <pc:docMk/>
            <pc:sldMk cId="3482584730" sldId="292"/>
            <ac:cxnSpMk id="17" creationId="{CA8AB3B6-1436-8348-BD5F-2AC1C839066A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27" creationId="{3B98D841-28EF-3345-B7CA-1DB6E4A46793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28" creationId="{893AB95D-510C-C14E-971E-0E92F80C1860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29" creationId="{6848240F-0D43-9D4F-8965-C216CA3E5952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30" creationId="{6FED976F-BA5B-6743-8AFD-51BED15D2734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38" creationId="{71883B80-901F-2140-B140-46C962640698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41" creationId="{8463DDBA-CC2D-2642-BDD3-B72C847DD987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44" creationId="{C5C83E4E-EC23-A542-9784-81F1696DAA9D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46" creationId="{F4E1E421-21EB-7B4B-B0C1-8B306D11D669}"/>
          </ac:cxnSpMkLst>
        </pc:cxnChg>
        <pc:cxnChg chg="mod">
          <ac:chgData name="Luís Santos" userId="1bcb44e7-5d82-436c-b2eb-8036fed75eb8" providerId="ADAL" clId="{247B4B1A-0336-AA42-9804-DF2F9BD818EA}" dt="2023-03-25T16:14:50.799" v="162" actId="164"/>
          <ac:cxnSpMkLst>
            <pc:docMk/>
            <pc:sldMk cId="3482584730" sldId="292"/>
            <ac:cxnSpMk id="50" creationId="{600CB541-2586-2548-8666-C782347FEAA5}"/>
          </ac:cxnSpMkLst>
        </pc:cxnChg>
      </pc:sldChg>
      <pc:sldChg chg="modAnim">
        <pc:chgData name="Luís Santos" userId="1bcb44e7-5d82-436c-b2eb-8036fed75eb8" providerId="ADAL" clId="{247B4B1A-0336-AA42-9804-DF2F9BD818EA}" dt="2023-03-25T10:25:01.873" v="158"/>
        <pc:sldMkLst>
          <pc:docMk/>
          <pc:sldMk cId="1115498002" sldId="293"/>
        </pc:sldMkLst>
      </pc:sldChg>
      <pc:sldChg chg="addSp delSp modSp mod modAnim">
        <pc:chgData name="Luís Santos" userId="1bcb44e7-5d82-436c-b2eb-8036fed75eb8" providerId="ADAL" clId="{247B4B1A-0336-AA42-9804-DF2F9BD818EA}" dt="2023-03-25T16:30:42.373" v="282"/>
        <pc:sldMkLst>
          <pc:docMk/>
          <pc:sldMk cId="3194339017" sldId="296"/>
        </pc:sldMkLst>
        <pc:spChg chg="mod">
          <ac:chgData name="Luís Santos" userId="1bcb44e7-5d82-436c-b2eb-8036fed75eb8" providerId="ADAL" clId="{247B4B1A-0336-AA42-9804-DF2F9BD818EA}" dt="2023-03-25T16:24:01.466" v="175" actId="20577"/>
          <ac:spMkLst>
            <pc:docMk/>
            <pc:sldMk cId="3194339017" sldId="296"/>
            <ac:spMk id="3" creationId="{D5FB44FF-CCF2-4146-B800-856692004345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5" creationId="{5DC80E8B-B5E7-CB49-842B-5790154311F2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6" creationId="{4C6E534C-AB66-CF45-8FED-5517A15A53E8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7" creationId="{CF45AE75-D645-A544-9AB8-FF50ECECB13F}"/>
          </ac:spMkLst>
        </pc:spChg>
        <pc:spChg chg="add mod">
          <ac:chgData name="Luís Santos" userId="1bcb44e7-5d82-436c-b2eb-8036fed75eb8" providerId="ADAL" clId="{247B4B1A-0336-AA42-9804-DF2F9BD818EA}" dt="2023-03-25T16:26:10.164" v="238" actId="1036"/>
          <ac:spMkLst>
            <pc:docMk/>
            <pc:sldMk cId="3194339017" sldId="296"/>
            <ac:spMk id="8" creationId="{E44E07DA-97B5-9C12-FD68-A7672D2BD72A}"/>
          </ac:spMkLst>
        </pc:spChg>
        <pc:spChg chg="add mod">
          <ac:chgData name="Luís Santos" userId="1bcb44e7-5d82-436c-b2eb-8036fed75eb8" providerId="ADAL" clId="{247B4B1A-0336-AA42-9804-DF2F9BD818EA}" dt="2023-03-25T16:26:21.074" v="239" actId="20577"/>
          <ac:spMkLst>
            <pc:docMk/>
            <pc:sldMk cId="3194339017" sldId="296"/>
            <ac:spMk id="9" creationId="{79E90FC8-93B4-1EDC-FA65-FF21CCE4DF2B}"/>
          </ac:spMkLst>
        </pc:spChg>
        <pc:spChg chg="add mod">
          <ac:chgData name="Luís Santos" userId="1bcb44e7-5d82-436c-b2eb-8036fed75eb8" providerId="ADAL" clId="{247B4B1A-0336-AA42-9804-DF2F9BD818EA}" dt="2023-03-25T16:26:10.164" v="238" actId="1036"/>
          <ac:spMkLst>
            <pc:docMk/>
            <pc:sldMk cId="3194339017" sldId="296"/>
            <ac:spMk id="14" creationId="{61417E41-B400-F5B3-794C-674784379F44}"/>
          </ac:spMkLst>
        </pc:spChg>
        <pc:spChg chg="add del">
          <ac:chgData name="Luís Santos" userId="1bcb44e7-5d82-436c-b2eb-8036fed75eb8" providerId="ADAL" clId="{247B4B1A-0336-AA42-9804-DF2F9BD818EA}" dt="2023-03-25T16:28:41.221" v="265" actId="22"/>
          <ac:spMkLst>
            <pc:docMk/>
            <pc:sldMk cId="3194339017" sldId="296"/>
            <ac:spMk id="16" creationId="{E36DE69E-3F33-5E79-DA83-CE715CAFDC16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17" creationId="{60986A36-7DBF-9548-B953-78EA48E4212A}"/>
          </ac:spMkLst>
        </pc:spChg>
        <pc:spChg chg="add mod">
          <ac:chgData name="Luís Santos" userId="1bcb44e7-5d82-436c-b2eb-8036fed75eb8" providerId="ADAL" clId="{247B4B1A-0336-AA42-9804-DF2F9BD818EA}" dt="2023-03-25T16:29:09.301" v="270" actId="20577"/>
          <ac:spMkLst>
            <pc:docMk/>
            <pc:sldMk cId="3194339017" sldId="296"/>
            <ac:spMk id="18" creationId="{713B339F-FB5E-9912-E8AC-86CD4C6F5636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24" creationId="{42356B53-D081-8542-A6FB-BDFCB09629EB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25" creationId="{04BC5BDB-DA98-7841-9413-E056E1442CD3}"/>
          </ac:spMkLst>
        </pc:spChg>
        <pc:spChg chg="mod">
          <ac:chgData name="Luís Santos" userId="1bcb44e7-5d82-436c-b2eb-8036fed75eb8" providerId="ADAL" clId="{247B4B1A-0336-AA42-9804-DF2F9BD818EA}" dt="2023-03-25T16:28:58.458" v="268" actId="1076"/>
          <ac:spMkLst>
            <pc:docMk/>
            <pc:sldMk cId="3194339017" sldId="296"/>
            <ac:spMk id="26" creationId="{ABDFBB24-9B1A-AE42-9442-3ACED6D7C12D}"/>
          </ac:spMkLst>
        </pc:spChg>
        <pc:spChg chg="mod">
          <ac:chgData name="Luís Santos" userId="1bcb44e7-5d82-436c-b2eb-8036fed75eb8" providerId="ADAL" clId="{247B4B1A-0336-AA42-9804-DF2F9BD818EA}" dt="2023-03-25T16:25:52.596" v="206" actId="1035"/>
          <ac:spMkLst>
            <pc:docMk/>
            <pc:sldMk cId="3194339017" sldId="296"/>
            <ac:spMk id="27" creationId="{43885A10-9B3F-6143-ACBE-455472B5014D}"/>
          </ac:spMkLst>
        </pc:spChg>
        <pc:cxnChg chg="mod">
          <ac:chgData name="Luís Santos" userId="1bcb44e7-5d82-436c-b2eb-8036fed75eb8" providerId="ADAL" clId="{247B4B1A-0336-AA42-9804-DF2F9BD818EA}" dt="2023-03-25T16:25:52.596" v="206" actId="1035"/>
          <ac:cxnSpMkLst>
            <pc:docMk/>
            <pc:sldMk cId="3194339017" sldId="296"/>
            <ac:cxnSpMk id="10" creationId="{E2B70733-36CB-984A-85FC-942493264497}"/>
          </ac:cxnSpMkLst>
        </pc:cxnChg>
        <pc:cxnChg chg="mod">
          <ac:chgData name="Luís Santos" userId="1bcb44e7-5d82-436c-b2eb-8036fed75eb8" providerId="ADAL" clId="{247B4B1A-0336-AA42-9804-DF2F9BD818EA}" dt="2023-03-25T16:25:52.596" v="206" actId="1035"/>
          <ac:cxnSpMkLst>
            <pc:docMk/>
            <pc:sldMk cId="3194339017" sldId="296"/>
            <ac:cxnSpMk id="11" creationId="{BC97DA69-1AD6-B141-A213-81C384EF6987}"/>
          </ac:cxnSpMkLst>
        </pc:cxnChg>
        <pc:cxnChg chg="mod">
          <ac:chgData name="Luís Santos" userId="1bcb44e7-5d82-436c-b2eb-8036fed75eb8" providerId="ADAL" clId="{247B4B1A-0336-AA42-9804-DF2F9BD818EA}" dt="2023-03-25T16:25:52.596" v="206" actId="1035"/>
          <ac:cxnSpMkLst>
            <pc:docMk/>
            <pc:sldMk cId="3194339017" sldId="296"/>
            <ac:cxnSpMk id="12" creationId="{6C5AE180-A49F-F247-AD56-B1F23270EC83}"/>
          </ac:cxnSpMkLst>
        </pc:cxnChg>
        <pc:cxnChg chg="mod">
          <ac:chgData name="Luís Santos" userId="1bcb44e7-5d82-436c-b2eb-8036fed75eb8" providerId="ADAL" clId="{247B4B1A-0336-AA42-9804-DF2F9BD818EA}" dt="2023-03-25T16:25:52.596" v="206" actId="1035"/>
          <ac:cxnSpMkLst>
            <pc:docMk/>
            <pc:sldMk cId="3194339017" sldId="296"/>
            <ac:cxnSpMk id="13" creationId="{2B70E01C-B109-1445-8C75-8DFC03F7FACD}"/>
          </ac:cxnSpMkLst>
        </pc:cxnChg>
        <pc:cxnChg chg="mod">
          <ac:chgData name="Luís Santos" userId="1bcb44e7-5d82-436c-b2eb-8036fed75eb8" providerId="ADAL" clId="{247B4B1A-0336-AA42-9804-DF2F9BD818EA}" dt="2023-03-25T16:25:52.596" v="206" actId="1035"/>
          <ac:cxnSpMkLst>
            <pc:docMk/>
            <pc:sldMk cId="3194339017" sldId="296"/>
            <ac:cxnSpMk id="22" creationId="{89A101F8-78AA-7A45-9711-0EA0D808430C}"/>
          </ac:cxnSpMkLst>
        </pc:cxnChg>
        <pc:cxnChg chg="mod">
          <ac:chgData name="Luís Santos" userId="1bcb44e7-5d82-436c-b2eb-8036fed75eb8" providerId="ADAL" clId="{247B4B1A-0336-AA42-9804-DF2F9BD818EA}" dt="2023-03-25T16:25:52.596" v="206" actId="1035"/>
          <ac:cxnSpMkLst>
            <pc:docMk/>
            <pc:sldMk cId="3194339017" sldId="296"/>
            <ac:cxnSpMk id="23" creationId="{CF597FF7-6769-5A47-8D06-E5740119DB28}"/>
          </ac:cxnSpMkLst>
        </pc:cxnChg>
      </pc:sldChg>
      <pc:sldChg chg="addSp delSp modSp mod delAnim modAnim">
        <pc:chgData name="Luís Santos" userId="1bcb44e7-5d82-436c-b2eb-8036fed75eb8" providerId="ADAL" clId="{247B4B1A-0336-AA42-9804-DF2F9BD818EA}" dt="2023-03-25T19:29:15.967" v="745"/>
        <pc:sldMkLst>
          <pc:docMk/>
          <pc:sldMk cId="3896414905" sldId="298"/>
        </pc:sldMkLst>
        <pc:spChg chg="del mod">
          <ac:chgData name="Luís Santos" userId="1bcb44e7-5d82-436c-b2eb-8036fed75eb8" providerId="ADAL" clId="{247B4B1A-0336-AA42-9804-DF2F9BD818EA}" dt="2023-03-25T19:16:39.924" v="559" actId="478"/>
          <ac:spMkLst>
            <pc:docMk/>
            <pc:sldMk cId="3896414905" sldId="298"/>
            <ac:spMk id="3" creationId="{B14B338E-0098-8F40-9D68-A438370A5DB5}"/>
          </ac:spMkLst>
        </pc:spChg>
        <pc:spChg chg="mod">
          <ac:chgData name="Luís Santos" userId="1bcb44e7-5d82-436c-b2eb-8036fed75eb8" providerId="ADAL" clId="{247B4B1A-0336-AA42-9804-DF2F9BD818EA}" dt="2023-03-25T19:16:46.475" v="560" actId="1076"/>
          <ac:spMkLst>
            <pc:docMk/>
            <pc:sldMk cId="3896414905" sldId="298"/>
            <ac:spMk id="5" creationId="{6B48851C-8EF4-8345-80D7-FB08F426B217}"/>
          </ac:spMkLst>
        </pc:spChg>
        <pc:spChg chg="mod">
          <ac:chgData name="Luís Santos" userId="1bcb44e7-5d82-436c-b2eb-8036fed75eb8" providerId="ADAL" clId="{247B4B1A-0336-AA42-9804-DF2F9BD818EA}" dt="2023-03-25T19:27:16.172" v="728" actId="1076"/>
          <ac:spMkLst>
            <pc:docMk/>
            <pc:sldMk cId="3896414905" sldId="298"/>
            <ac:spMk id="6" creationId="{3CBA00B2-11FF-8E41-A260-D817E199595A}"/>
          </ac:spMkLst>
        </pc:spChg>
        <pc:spChg chg="add mod">
          <ac:chgData name="Luís Santos" userId="1bcb44e7-5d82-436c-b2eb-8036fed75eb8" providerId="ADAL" clId="{247B4B1A-0336-AA42-9804-DF2F9BD818EA}" dt="2023-03-25T19:23:38.574" v="633" actId="12789"/>
          <ac:spMkLst>
            <pc:docMk/>
            <pc:sldMk cId="3896414905" sldId="298"/>
            <ac:spMk id="7" creationId="{6C9C21C4-B400-28BA-8EE4-0AE169E3AA57}"/>
          </ac:spMkLst>
        </pc:spChg>
        <pc:spChg chg="add mod">
          <ac:chgData name="Luís Santos" userId="1bcb44e7-5d82-436c-b2eb-8036fed75eb8" providerId="ADAL" clId="{247B4B1A-0336-AA42-9804-DF2F9BD818EA}" dt="2023-03-25T19:23:38.574" v="633" actId="12789"/>
          <ac:spMkLst>
            <pc:docMk/>
            <pc:sldMk cId="3896414905" sldId="298"/>
            <ac:spMk id="9" creationId="{FCCFCF33-6153-81C0-67DD-33B5042593BB}"/>
          </ac:spMkLst>
        </pc:spChg>
        <pc:spChg chg="add mod">
          <ac:chgData name="Luís Santos" userId="1bcb44e7-5d82-436c-b2eb-8036fed75eb8" providerId="ADAL" clId="{247B4B1A-0336-AA42-9804-DF2F9BD818EA}" dt="2023-03-25T19:23:38.574" v="633" actId="12789"/>
          <ac:spMkLst>
            <pc:docMk/>
            <pc:sldMk cId="3896414905" sldId="298"/>
            <ac:spMk id="10" creationId="{0DAB115B-1457-4E11-F75A-6B242A5801ED}"/>
          </ac:spMkLst>
        </pc:spChg>
        <pc:spChg chg="add mod">
          <ac:chgData name="Luís Santos" userId="1bcb44e7-5d82-436c-b2eb-8036fed75eb8" providerId="ADAL" clId="{247B4B1A-0336-AA42-9804-DF2F9BD818EA}" dt="2023-03-25T19:23:38.574" v="633" actId="12789"/>
          <ac:spMkLst>
            <pc:docMk/>
            <pc:sldMk cId="3896414905" sldId="298"/>
            <ac:spMk id="14" creationId="{7458E18C-158C-A27B-1775-EBEBEA05C9A3}"/>
          </ac:spMkLst>
        </pc:spChg>
        <pc:spChg chg="add mod">
          <ac:chgData name="Luís Santos" userId="1bcb44e7-5d82-436c-b2eb-8036fed75eb8" providerId="ADAL" clId="{247B4B1A-0336-AA42-9804-DF2F9BD818EA}" dt="2023-03-25T19:23:38.574" v="633" actId="12789"/>
          <ac:spMkLst>
            <pc:docMk/>
            <pc:sldMk cId="3896414905" sldId="298"/>
            <ac:spMk id="29" creationId="{0E786394-075B-77B8-2281-70A4B3C520E4}"/>
          </ac:spMkLst>
        </pc:spChg>
        <pc:spChg chg="mod">
          <ac:chgData name="Luís Santos" userId="1bcb44e7-5d82-436c-b2eb-8036fed75eb8" providerId="ADAL" clId="{247B4B1A-0336-AA42-9804-DF2F9BD818EA}" dt="2023-03-25T19:21:34.644" v="611"/>
          <ac:spMkLst>
            <pc:docMk/>
            <pc:sldMk cId="3896414905" sldId="298"/>
            <ac:spMk id="33" creationId="{D07F2D11-D7E7-5503-82C7-9A983F043CF9}"/>
          </ac:spMkLst>
        </pc:spChg>
        <pc:spChg chg="mod">
          <ac:chgData name="Luís Santos" userId="1bcb44e7-5d82-436c-b2eb-8036fed75eb8" providerId="ADAL" clId="{247B4B1A-0336-AA42-9804-DF2F9BD818EA}" dt="2023-03-25T19:21:34.644" v="611"/>
          <ac:spMkLst>
            <pc:docMk/>
            <pc:sldMk cId="3896414905" sldId="298"/>
            <ac:spMk id="35" creationId="{BF8817E7-3412-D818-88B4-A30E180AF63A}"/>
          </ac:spMkLst>
        </pc:spChg>
        <pc:spChg chg="mod">
          <ac:chgData name="Luís Santos" userId="1bcb44e7-5d82-436c-b2eb-8036fed75eb8" providerId="ADAL" clId="{247B4B1A-0336-AA42-9804-DF2F9BD818EA}" dt="2023-03-25T19:21:34.644" v="611"/>
          <ac:spMkLst>
            <pc:docMk/>
            <pc:sldMk cId="3896414905" sldId="298"/>
            <ac:spMk id="36" creationId="{3AC27DFE-C0C4-CF9F-E83D-629663ADF4B8}"/>
          </ac:spMkLst>
        </pc:spChg>
        <pc:spChg chg="mod">
          <ac:chgData name="Luís Santos" userId="1bcb44e7-5d82-436c-b2eb-8036fed75eb8" providerId="ADAL" clId="{247B4B1A-0336-AA42-9804-DF2F9BD818EA}" dt="2023-03-25T19:21:34.644" v="611"/>
          <ac:spMkLst>
            <pc:docMk/>
            <pc:sldMk cId="3896414905" sldId="298"/>
            <ac:spMk id="40" creationId="{A737570B-1520-1261-45ED-0597E2D31901}"/>
          </ac:spMkLst>
        </pc:spChg>
        <pc:spChg chg="mod">
          <ac:chgData name="Luís Santos" userId="1bcb44e7-5d82-436c-b2eb-8036fed75eb8" providerId="ADAL" clId="{247B4B1A-0336-AA42-9804-DF2F9BD818EA}" dt="2023-03-25T19:21:34.644" v="611"/>
          <ac:spMkLst>
            <pc:docMk/>
            <pc:sldMk cId="3896414905" sldId="298"/>
            <ac:spMk id="41" creationId="{8F180822-DC04-0B8D-B8A8-B548981E3B60}"/>
          </ac:spMkLst>
        </pc:spChg>
        <pc:spChg chg="add mod">
          <ac:chgData name="Luís Santos" userId="1bcb44e7-5d82-436c-b2eb-8036fed75eb8" providerId="ADAL" clId="{247B4B1A-0336-AA42-9804-DF2F9BD818EA}" dt="2023-03-25T19:24:42.324" v="639" actId="164"/>
          <ac:spMkLst>
            <pc:docMk/>
            <pc:sldMk cId="3896414905" sldId="298"/>
            <ac:spMk id="60" creationId="{0936EA90-EC14-1256-B775-C5893007C05D}"/>
          </ac:spMkLst>
        </pc:spChg>
        <pc:spChg chg="mod">
          <ac:chgData name="Luís Santos" userId="1bcb44e7-5d82-436c-b2eb-8036fed75eb8" providerId="ADAL" clId="{247B4B1A-0336-AA42-9804-DF2F9BD818EA}" dt="2023-03-25T19:25:09.135" v="646" actId="20577"/>
          <ac:spMkLst>
            <pc:docMk/>
            <pc:sldMk cId="3896414905" sldId="298"/>
            <ac:spMk id="63" creationId="{455E0E5D-9C39-C7F9-F85D-D9A5A206A771}"/>
          </ac:spMkLst>
        </pc:spChg>
        <pc:spChg chg="mod">
          <ac:chgData name="Luís Santos" userId="1bcb44e7-5d82-436c-b2eb-8036fed75eb8" providerId="ADAL" clId="{247B4B1A-0336-AA42-9804-DF2F9BD818EA}" dt="2023-03-25T19:25:09.135" v="646" actId="20577"/>
          <ac:spMkLst>
            <pc:docMk/>
            <pc:sldMk cId="3896414905" sldId="298"/>
            <ac:spMk id="65" creationId="{6369CB97-7F62-9FC2-0001-5DE0EDE1EB30}"/>
          </ac:spMkLst>
        </pc:spChg>
        <pc:spChg chg="mod">
          <ac:chgData name="Luís Santos" userId="1bcb44e7-5d82-436c-b2eb-8036fed75eb8" providerId="ADAL" clId="{247B4B1A-0336-AA42-9804-DF2F9BD818EA}" dt="2023-03-25T19:25:09.135" v="646" actId="20577"/>
          <ac:spMkLst>
            <pc:docMk/>
            <pc:sldMk cId="3896414905" sldId="298"/>
            <ac:spMk id="67" creationId="{8F695FF4-E9D6-29A3-CAFF-1C833E405B8B}"/>
          </ac:spMkLst>
        </pc:spChg>
        <pc:spChg chg="mod">
          <ac:chgData name="Luís Santos" userId="1bcb44e7-5d82-436c-b2eb-8036fed75eb8" providerId="ADAL" clId="{247B4B1A-0336-AA42-9804-DF2F9BD818EA}" dt="2023-03-25T19:25:09.135" v="646" actId="20577"/>
          <ac:spMkLst>
            <pc:docMk/>
            <pc:sldMk cId="3896414905" sldId="298"/>
            <ac:spMk id="68" creationId="{879288AE-2464-FF80-BD7F-778CE679CE38}"/>
          </ac:spMkLst>
        </pc:spChg>
        <pc:spChg chg="mod">
          <ac:chgData name="Luís Santos" userId="1bcb44e7-5d82-436c-b2eb-8036fed75eb8" providerId="ADAL" clId="{247B4B1A-0336-AA42-9804-DF2F9BD818EA}" dt="2023-03-25T19:25:09.135" v="646" actId="20577"/>
          <ac:spMkLst>
            <pc:docMk/>
            <pc:sldMk cId="3896414905" sldId="298"/>
            <ac:spMk id="72" creationId="{78159E30-ED10-740B-89CB-E23B670A6BCE}"/>
          </ac:spMkLst>
        </pc:spChg>
        <pc:spChg chg="mod">
          <ac:chgData name="Luís Santos" userId="1bcb44e7-5d82-436c-b2eb-8036fed75eb8" providerId="ADAL" clId="{247B4B1A-0336-AA42-9804-DF2F9BD818EA}" dt="2023-03-25T19:25:09.135" v="646" actId="20577"/>
          <ac:spMkLst>
            <pc:docMk/>
            <pc:sldMk cId="3896414905" sldId="298"/>
            <ac:spMk id="73" creationId="{A7475B5E-4072-7E77-EB50-84EAD94F409C}"/>
          </ac:spMkLst>
        </pc:spChg>
        <pc:spChg chg="add mod">
          <ac:chgData name="Luís Santos" userId="1bcb44e7-5d82-436c-b2eb-8036fed75eb8" providerId="ADAL" clId="{247B4B1A-0336-AA42-9804-DF2F9BD818EA}" dt="2023-03-25T19:26:14.190" v="659" actId="164"/>
          <ac:spMkLst>
            <pc:docMk/>
            <pc:sldMk cId="3896414905" sldId="298"/>
            <ac:spMk id="74" creationId="{2F27FA1F-B6E2-B249-132F-29522A893ADA}"/>
          </ac:spMkLst>
        </pc:spChg>
        <pc:spChg chg="add mod">
          <ac:chgData name="Luís Santos" userId="1bcb44e7-5d82-436c-b2eb-8036fed75eb8" providerId="ADAL" clId="{247B4B1A-0336-AA42-9804-DF2F9BD818EA}" dt="2023-03-25T19:26:53.411" v="690" actId="164"/>
          <ac:spMkLst>
            <pc:docMk/>
            <pc:sldMk cId="3896414905" sldId="298"/>
            <ac:spMk id="75" creationId="{F374A501-710A-5247-9BA2-2D189F17FEF2}"/>
          </ac:spMkLst>
        </pc:spChg>
        <pc:spChg chg="add mod">
          <ac:chgData name="Luís Santos" userId="1bcb44e7-5d82-436c-b2eb-8036fed75eb8" providerId="ADAL" clId="{247B4B1A-0336-AA42-9804-DF2F9BD818EA}" dt="2023-03-25T19:28:12.628" v="734" actId="1076"/>
          <ac:spMkLst>
            <pc:docMk/>
            <pc:sldMk cId="3896414905" sldId="298"/>
            <ac:spMk id="79" creationId="{FB822886-BB88-C692-C3CD-B24EA9E5D741}"/>
          </ac:spMkLst>
        </pc:spChg>
        <pc:spChg chg="add mod">
          <ac:chgData name="Luís Santos" userId="1bcb44e7-5d82-436c-b2eb-8036fed75eb8" providerId="ADAL" clId="{247B4B1A-0336-AA42-9804-DF2F9BD818EA}" dt="2023-03-25T19:28:38.255" v="740" actId="20577"/>
          <ac:spMkLst>
            <pc:docMk/>
            <pc:sldMk cId="3896414905" sldId="298"/>
            <ac:spMk id="80" creationId="{F60D27A8-8D70-6CA4-7E58-3E616E017451}"/>
          </ac:spMkLst>
        </pc:spChg>
        <pc:grpChg chg="add mod">
          <ac:chgData name="Luís Santos" userId="1bcb44e7-5d82-436c-b2eb-8036fed75eb8" providerId="ADAL" clId="{247B4B1A-0336-AA42-9804-DF2F9BD818EA}" dt="2023-03-25T19:24:42.324" v="639" actId="164"/>
          <ac:grpSpMkLst>
            <pc:docMk/>
            <pc:sldMk cId="3896414905" sldId="298"/>
            <ac:grpSpMk id="31" creationId="{A5C5FCC7-F827-CCDD-4C5E-505CD6E738D8}"/>
          </ac:grpSpMkLst>
        </pc:grpChg>
        <pc:grpChg chg="add del mod">
          <ac:chgData name="Luís Santos" userId="1bcb44e7-5d82-436c-b2eb-8036fed75eb8" providerId="ADAL" clId="{247B4B1A-0336-AA42-9804-DF2F9BD818EA}" dt="2023-03-25T19:23:42.679" v="634" actId="478"/>
          <ac:grpSpMkLst>
            <pc:docMk/>
            <pc:sldMk cId="3896414905" sldId="298"/>
            <ac:grpSpMk id="32" creationId="{C72B0E07-0D1B-B80C-D4C0-457B5A66E56E}"/>
          </ac:grpSpMkLst>
        </pc:grpChg>
        <pc:grpChg chg="add mod">
          <ac:chgData name="Luís Santos" userId="1bcb44e7-5d82-436c-b2eb-8036fed75eb8" providerId="ADAL" clId="{247B4B1A-0336-AA42-9804-DF2F9BD818EA}" dt="2023-03-25T19:26:14.190" v="659" actId="164"/>
          <ac:grpSpMkLst>
            <pc:docMk/>
            <pc:sldMk cId="3896414905" sldId="298"/>
            <ac:grpSpMk id="61" creationId="{613B8EEE-C63A-6713-24E3-CCED8A3B6F85}"/>
          </ac:grpSpMkLst>
        </pc:grpChg>
        <pc:grpChg chg="add mod">
          <ac:chgData name="Luís Santos" userId="1bcb44e7-5d82-436c-b2eb-8036fed75eb8" providerId="ADAL" clId="{247B4B1A-0336-AA42-9804-DF2F9BD818EA}" dt="2023-03-25T19:26:14.190" v="659" actId="164"/>
          <ac:grpSpMkLst>
            <pc:docMk/>
            <pc:sldMk cId="3896414905" sldId="298"/>
            <ac:grpSpMk id="62" creationId="{33C014B0-DF55-D01E-DF8D-DA0CCC052CE3}"/>
          </ac:grpSpMkLst>
        </pc:grpChg>
        <pc:grpChg chg="mod">
          <ac:chgData name="Luís Santos" userId="1bcb44e7-5d82-436c-b2eb-8036fed75eb8" providerId="ADAL" clId="{247B4B1A-0336-AA42-9804-DF2F9BD818EA}" dt="2023-03-25T19:25:09.135" v="646" actId="20577"/>
          <ac:grpSpMkLst>
            <pc:docMk/>
            <pc:sldMk cId="3896414905" sldId="298"/>
            <ac:grpSpMk id="64" creationId="{084BE3F4-8A45-25E5-AE2D-2C6D1DECF05F}"/>
          </ac:grpSpMkLst>
        </pc:grpChg>
        <pc:grpChg chg="add mod">
          <ac:chgData name="Luís Santos" userId="1bcb44e7-5d82-436c-b2eb-8036fed75eb8" providerId="ADAL" clId="{247B4B1A-0336-AA42-9804-DF2F9BD818EA}" dt="2023-03-25T19:26:53.411" v="690" actId="164"/>
          <ac:grpSpMkLst>
            <pc:docMk/>
            <pc:sldMk cId="3896414905" sldId="298"/>
            <ac:grpSpMk id="76" creationId="{96A4CACD-6DF8-B2B4-3A8F-4A35087B26F9}"/>
          </ac:grpSpMkLst>
        </pc:grpChg>
        <pc:grpChg chg="add mod">
          <ac:chgData name="Luís Santos" userId="1bcb44e7-5d82-436c-b2eb-8036fed75eb8" providerId="ADAL" clId="{247B4B1A-0336-AA42-9804-DF2F9BD818EA}" dt="2023-03-25T19:27:01.134" v="727" actId="1035"/>
          <ac:grpSpMkLst>
            <pc:docMk/>
            <pc:sldMk cId="3896414905" sldId="298"/>
            <ac:grpSpMk id="77" creationId="{146E360A-BF43-157D-E8EC-3D7A9389E90A}"/>
          </ac:grpSpMkLst>
        </pc:grpChg>
        <pc:cxnChg chg="add mod">
          <ac:chgData name="Luís Santos" userId="1bcb44e7-5d82-436c-b2eb-8036fed75eb8" providerId="ADAL" clId="{247B4B1A-0336-AA42-9804-DF2F9BD818EA}" dt="2023-03-25T19:23:38.574" v="633" actId="12789"/>
          <ac:cxnSpMkLst>
            <pc:docMk/>
            <pc:sldMk cId="3896414905" sldId="298"/>
            <ac:cxnSpMk id="8" creationId="{D52F9C11-00B8-CC31-8BE8-FDE6DD1BE34C}"/>
          </ac:cxnSpMkLst>
        </pc:cxnChg>
        <pc:cxnChg chg="add mod">
          <ac:chgData name="Luís Santos" userId="1bcb44e7-5d82-436c-b2eb-8036fed75eb8" providerId="ADAL" clId="{247B4B1A-0336-AA42-9804-DF2F9BD818EA}" dt="2023-03-25T19:23:38.574" v="633" actId="12789"/>
          <ac:cxnSpMkLst>
            <pc:docMk/>
            <pc:sldMk cId="3896414905" sldId="298"/>
            <ac:cxnSpMk id="11" creationId="{E4A0B2A7-E449-3944-97CE-2A07DA508CE2}"/>
          </ac:cxnSpMkLst>
        </pc:cxnChg>
        <pc:cxnChg chg="add mod">
          <ac:chgData name="Luís Santos" userId="1bcb44e7-5d82-436c-b2eb-8036fed75eb8" providerId="ADAL" clId="{247B4B1A-0336-AA42-9804-DF2F9BD818EA}" dt="2023-03-25T19:23:38.574" v="633" actId="12789"/>
          <ac:cxnSpMkLst>
            <pc:docMk/>
            <pc:sldMk cId="3896414905" sldId="298"/>
            <ac:cxnSpMk id="12" creationId="{C539F711-5BC6-2626-CFC4-58D322DC2737}"/>
          </ac:cxnSpMkLst>
        </pc:cxnChg>
        <pc:cxnChg chg="add mod">
          <ac:chgData name="Luís Santos" userId="1bcb44e7-5d82-436c-b2eb-8036fed75eb8" providerId="ADAL" clId="{247B4B1A-0336-AA42-9804-DF2F9BD818EA}" dt="2023-03-25T19:23:38.574" v="633" actId="12789"/>
          <ac:cxnSpMkLst>
            <pc:docMk/>
            <pc:sldMk cId="3896414905" sldId="298"/>
            <ac:cxnSpMk id="13" creationId="{BB3F1593-3E0E-5FAA-1CE6-04E29B452FE9}"/>
          </ac:cxnSpMkLst>
        </pc:cxnChg>
        <pc:cxnChg chg="mod">
          <ac:chgData name="Luís Santos" userId="1bcb44e7-5d82-436c-b2eb-8036fed75eb8" providerId="ADAL" clId="{247B4B1A-0336-AA42-9804-DF2F9BD818EA}" dt="2023-03-25T19:23:42.679" v="634" actId="478"/>
          <ac:cxnSpMkLst>
            <pc:docMk/>
            <pc:sldMk cId="3896414905" sldId="298"/>
            <ac:cxnSpMk id="34" creationId="{D88AF81E-BA55-BC56-5CD1-43E47B6B5F06}"/>
          </ac:cxnSpMkLst>
        </pc:cxnChg>
        <pc:cxnChg chg="mod">
          <ac:chgData name="Luís Santos" userId="1bcb44e7-5d82-436c-b2eb-8036fed75eb8" providerId="ADAL" clId="{247B4B1A-0336-AA42-9804-DF2F9BD818EA}" dt="2023-03-25T19:23:42.679" v="634" actId="478"/>
          <ac:cxnSpMkLst>
            <pc:docMk/>
            <pc:sldMk cId="3896414905" sldId="298"/>
            <ac:cxnSpMk id="37" creationId="{E7E0B7AC-6464-CA3D-7565-13E66D9814F2}"/>
          </ac:cxnSpMkLst>
        </pc:cxnChg>
        <pc:cxnChg chg="mod">
          <ac:chgData name="Luís Santos" userId="1bcb44e7-5d82-436c-b2eb-8036fed75eb8" providerId="ADAL" clId="{247B4B1A-0336-AA42-9804-DF2F9BD818EA}" dt="2023-03-25T19:23:42.679" v="634" actId="478"/>
          <ac:cxnSpMkLst>
            <pc:docMk/>
            <pc:sldMk cId="3896414905" sldId="298"/>
            <ac:cxnSpMk id="38" creationId="{74A034D0-551F-4A95-CA70-0CBEC40BDFBE}"/>
          </ac:cxnSpMkLst>
        </pc:cxnChg>
        <pc:cxnChg chg="mod">
          <ac:chgData name="Luís Santos" userId="1bcb44e7-5d82-436c-b2eb-8036fed75eb8" providerId="ADAL" clId="{247B4B1A-0336-AA42-9804-DF2F9BD818EA}" dt="2023-03-25T19:23:42.679" v="634" actId="478"/>
          <ac:cxnSpMkLst>
            <pc:docMk/>
            <pc:sldMk cId="3896414905" sldId="298"/>
            <ac:cxnSpMk id="39" creationId="{360AB9CD-FA94-D352-3C64-538D2F452AAC}"/>
          </ac:cxnSpMkLst>
        </pc:cxnChg>
        <pc:cxnChg chg="mod">
          <ac:chgData name="Luís Santos" userId="1bcb44e7-5d82-436c-b2eb-8036fed75eb8" providerId="ADAL" clId="{247B4B1A-0336-AA42-9804-DF2F9BD818EA}" dt="2023-03-25T19:25:09.135" v="646" actId="20577"/>
          <ac:cxnSpMkLst>
            <pc:docMk/>
            <pc:sldMk cId="3896414905" sldId="298"/>
            <ac:cxnSpMk id="66" creationId="{EF03FAB8-097E-F439-11AE-54C80266D939}"/>
          </ac:cxnSpMkLst>
        </pc:cxnChg>
        <pc:cxnChg chg="mod">
          <ac:chgData name="Luís Santos" userId="1bcb44e7-5d82-436c-b2eb-8036fed75eb8" providerId="ADAL" clId="{247B4B1A-0336-AA42-9804-DF2F9BD818EA}" dt="2023-03-25T19:25:09.135" v="646" actId="20577"/>
          <ac:cxnSpMkLst>
            <pc:docMk/>
            <pc:sldMk cId="3896414905" sldId="298"/>
            <ac:cxnSpMk id="69" creationId="{C8EAB597-ECB0-C256-F863-FCEDD8A8A6D3}"/>
          </ac:cxnSpMkLst>
        </pc:cxnChg>
        <pc:cxnChg chg="mod">
          <ac:chgData name="Luís Santos" userId="1bcb44e7-5d82-436c-b2eb-8036fed75eb8" providerId="ADAL" clId="{247B4B1A-0336-AA42-9804-DF2F9BD818EA}" dt="2023-03-25T19:25:09.135" v="646" actId="20577"/>
          <ac:cxnSpMkLst>
            <pc:docMk/>
            <pc:sldMk cId="3896414905" sldId="298"/>
            <ac:cxnSpMk id="70" creationId="{2E61C087-6D08-71F4-F56A-A7A7C9553390}"/>
          </ac:cxnSpMkLst>
        </pc:cxnChg>
        <pc:cxnChg chg="mod">
          <ac:chgData name="Luís Santos" userId="1bcb44e7-5d82-436c-b2eb-8036fed75eb8" providerId="ADAL" clId="{247B4B1A-0336-AA42-9804-DF2F9BD818EA}" dt="2023-03-25T19:25:09.135" v="646" actId="20577"/>
          <ac:cxnSpMkLst>
            <pc:docMk/>
            <pc:sldMk cId="3896414905" sldId="298"/>
            <ac:cxnSpMk id="71" creationId="{E780D05E-901C-D255-1F41-705F192AAAD5}"/>
          </ac:cxnSpMkLst>
        </pc:cxnChg>
      </pc:sldChg>
      <pc:sldChg chg="modSp del mod modAnim">
        <pc:chgData name="Luís Santos" userId="1bcb44e7-5d82-436c-b2eb-8036fed75eb8" providerId="ADAL" clId="{247B4B1A-0336-AA42-9804-DF2F9BD818EA}" dt="2023-03-24T16:04:49.638" v="5" actId="2696"/>
        <pc:sldMkLst>
          <pc:docMk/>
          <pc:sldMk cId="424320537" sldId="299"/>
        </pc:sldMkLst>
        <pc:spChg chg="mod">
          <ac:chgData name="Luís Santos" userId="1bcb44e7-5d82-436c-b2eb-8036fed75eb8" providerId="ADAL" clId="{247B4B1A-0336-AA42-9804-DF2F9BD818EA}" dt="2023-03-24T16:03:28.716" v="4" actId="20577"/>
          <ac:spMkLst>
            <pc:docMk/>
            <pc:sldMk cId="424320537" sldId="299"/>
            <ac:spMk id="3" creationId="{E923F495-A702-7B45-BFE1-2B7AE3BD0F87}"/>
          </ac:spMkLst>
        </pc:spChg>
      </pc:sldChg>
      <pc:sldChg chg="modSp new del mod">
        <pc:chgData name="Luís Santos" userId="1bcb44e7-5d82-436c-b2eb-8036fed75eb8" providerId="ADAL" clId="{247B4B1A-0336-AA42-9804-DF2F9BD818EA}" dt="2023-03-25T19:41:42.321" v="987" actId="2696"/>
        <pc:sldMkLst>
          <pc:docMk/>
          <pc:sldMk cId="727476428" sldId="299"/>
        </pc:sldMkLst>
        <pc:spChg chg="mod">
          <ac:chgData name="Luís Santos" userId="1bcb44e7-5d82-436c-b2eb-8036fed75eb8" providerId="ADAL" clId="{247B4B1A-0336-AA42-9804-DF2F9BD818EA}" dt="2023-03-25T16:45:10.826" v="555" actId="20577"/>
          <ac:spMkLst>
            <pc:docMk/>
            <pc:sldMk cId="727476428" sldId="299"/>
            <ac:spMk id="3" creationId="{82D998A9-F8BA-A1B0-B610-36E034549BFD}"/>
          </ac:spMkLst>
        </pc:spChg>
      </pc:sldChg>
      <pc:sldChg chg="modSp add mod">
        <pc:chgData name="Luís Santos" userId="1bcb44e7-5d82-436c-b2eb-8036fed75eb8" providerId="ADAL" clId="{247B4B1A-0336-AA42-9804-DF2F9BD818EA}" dt="2023-03-25T16:31:48.520" v="333" actId="1035"/>
        <pc:sldMkLst>
          <pc:docMk/>
          <pc:sldMk cId="2772394170" sldId="300"/>
        </pc:sldMkLst>
        <pc:spChg chg="mod">
          <ac:chgData name="Luís Santos" userId="1bcb44e7-5d82-436c-b2eb-8036fed75eb8" providerId="ADAL" clId="{247B4B1A-0336-AA42-9804-DF2F9BD818EA}" dt="2023-03-25T16:31:29.016" v="296" actId="20577"/>
          <ac:spMkLst>
            <pc:docMk/>
            <pc:sldMk cId="2772394170" sldId="300"/>
            <ac:spMk id="2" creationId="{B42CF97F-D630-C84F-AD8D-645E34B5E1CC}"/>
          </ac:spMkLst>
        </pc:spChg>
        <pc:spChg chg="mod">
          <ac:chgData name="Luís Santos" userId="1bcb44e7-5d82-436c-b2eb-8036fed75eb8" providerId="ADAL" clId="{247B4B1A-0336-AA42-9804-DF2F9BD818EA}" dt="2023-03-25T16:31:48.520" v="333" actId="1035"/>
          <ac:spMkLst>
            <pc:docMk/>
            <pc:sldMk cId="2772394170" sldId="300"/>
            <ac:spMk id="7" creationId="{A5DA54C3-8119-0242-8B0E-F443704879B3}"/>
          </ac:spMkLst>
        </pc:spChg>
      </pc:sldChg>
      <pc:sldChg chg="delSp modSp add mod">
        <pc:chgData name="Luís Santos" userId="1bcb44e7-5d82-436c-b2eb-8036fed75eb8" providerId="ADAL" clId="{247B4B1A-0336-AA42-9804-DF2F9BD818EA}" dt="2023-03-25T16:39:52.757" v="500" actId="403"/>
        <pc:sldMkLst>
          <pc:docMk/>
          <pc:sldMk cId="649944682" sldId="306"/>
        </pc:sldMkLst>
        <pc:spChg chg="mod">
          <ac:chgData name="Luís Santos" userId="1bcb44e7-5d82-436c-b2eb-8036fed75eb8" providerId="ADAL" clId="{247B4B1A-0336-AA42-9804-DF2F9BD818EA}" dt="2023-03-25T16:39:52.757" v="500" actId="403"/>
          <ac:spMkLst>
            <pc:docMk/>
            <pc:sldMk cId="649944682" sldId="306"/>
            <ac:spMk id="3" creationId="{E2013E39-9D2B-564C-AA93-499128291D68}"/>
          </ac:spMkLst>
        </pc:spChg>
        <pc:spChg chg="del">
          <ac:chgData name="Luís Santos" userId="1bcb44e7-5d82-436c-b2eb-8036fed75eb8" providerId="ADAL" clId="{247B4B1A-0336-AA42-9804-DF2F9BD818EA}" dt="2023-03-25T16:34:59.680" v="335" actId="478"/>
          <ac:spMkLst>
            <pc:docMk/>
            <pc:sldMk cId="649944682" sldId="306"/>
            <ac:spMk id="5" creationId="{67A52DC4-B2A0-6F36-17AC-465727AD1100}"/>
          </ac:spMkLst>
        </pc:spChg>
      </pc:sldChg>
      <pc:sldChg chg="delSp modSp add mod">
        <pc:chgData name="Luís Santos" userId="1bcb44e7-5d82-436c-b2eb-8036fed75eb8" providerId="ADAL" clId="{247B4B1A-0336-AA42-9804-DF2F9BD818EA}" dt="2023-03-25T16:44:32.339" v="519"/>
        <pc:sldMkLst>
          <pc:docMk/>
          <pc:sldMk cId="1538297703" sldId="307"/>
        </pc:sldMkLst>
        <pc:spChg chg="mod">
          <ac:chgData name="Luís Santos" userId="1bcb44e7-5d82-436c-b2eb-8036fed75eb8" providerId="ADAL" clId="{247B4B1A-0336-AA42-9804-DF2F9BD818EA}" dt="2023-03-25T16:44:32.339" v="519"/>
          <ac:spMkLst>
            <pc:docMk/>
            <pc:sldMk cId="1538297703" sldId="307"/>
            <ac:spMk id="3" creationId="{D902869A-DBC9-8841-A19E-0AD9C227C36A}"/>
          </ac:spMkLst>
        </pc:spChg>
        <pc:spChg chg="del">
          <ac:chgData name="Luís Santos" userId="1bcb44e7-5d82-436c-b2eb-8036fed75eb8" providerId="ADAL" clId="{247B4B1A-0336-AA42-9804-DF2F9BD818EA}" dt="2023-03-25T16:42:39.736" v="502" actId="478"/>
          <ac:spMkLst>
            <pc:docMk/>
            <pc:sldMk cId="1538297703" sldId="307"/>
            <ac:spMk id="5" creationId="{8D8E0881-68C1-A4EA-9742-297891BFBBB0}"/>
          </ac:spMkLst>
        </pc:spChg>
      </pc:sldChg>
      <pc:sldChg chg="addSp delSp modSp add mod delAnim">
        <pc:chgData name="Luís Santos" userId="1bcb44e7-5d82-436c-b2eb-8036fed75eb8" providerId="ADAL" clId="{247B4B1A-0336-AA42-9804-DF2F9BD818EA}" dt="2023-03-25T19:41:25.937" v="986" actId="20577"/>
        <pc:sldMkLst>
          <pc:docMk/>
          <pc:sldMk cId="1934179294" sldId="308"/>
        </pc:sldMkLst>
        <pc:spChg chg="del">
          <ac:chgData name="Luís Santos" userId="1bcb44e7-5d82-436c-b2eb-8036fed75eb8" providerId="ADAL" clId="{247B4B1A-0336-AA42-9804-DF2F9BD818EA}" dt="2023-03-25T19:36:14.804" v="748" actId="478"/>
          <ac:spMkLst>
            <pc:docMk/>
            <pc:sldMk cId="1934179294" sldId="308"/>
            <ac:spMk id="3" creationId="{B14B338E-0098-8F40-9D68-A438370A5DB5}"/>
          </ac:spMkLst>
        </pc:spChg>
        <pc:spChg chg="del mod">
          <ac:chgData name="Luís Santos" userId="1bcb44e7-5d82-436c-b2eb-8036fed75eb8" providerId="ADAL" clId="{247B4B1A-0336-AA42-9804-DF2F9BD818EA}" dt="2023-03-25T19:36:08.649" v="747" actId="478"/>
          <ac:spMkLst>
            <pc:docMk/>
            <pc:sldMk cId="1934179294" sldId="308"/>
            <ac:spMk id="5" creationId="{6B48851C-8EF4-8345-80D7-FB08F426B217}"/>
          </ac:spMkLst>
        </pc:spChg>
        <pc:spChg chg="del">
          <ac:chgData name="Luís Santos" userId="1bcb44e7-5d82-436c-b2eb-8036fed75eb8" providerId="ADAL" clId="{247B4B1A-0336-AA42-9804-DF2F9BD818EA}" dt="2023-03-25T19:36:14.804" v="748" actId="478"/>
          <ac:spMkLst>
            <pc:docMk/>
            <pc:sldMk cId="1934179294" sldId="308"/>
            <ac:spMk id="6" creationId="{3CBA00B2-11FF-8E41-A260-D817E199595A}"/>
          </ac:spMkLst>
        </pc:spChg>
        <pc:spChg chg="add del mod">
          <ac:chgData name="Luís Santos" userId="1bcb44e7-5d82-436c-b2eb-8036fed75eb8" providerId="ADAL" clId="{247B4B1A-0336-AA42-9804-DF2F9BD818EA}" dt="2023-03-25T19:36:16.995" v="749" actId="478"/>
          <ac:spMkLst>
            <pc:docMk/>
            <pc:sldMk cId="1934179294" sldId="308"/>
            <ac:spMk id="8" creationId="{8FD16296-9E4F-B57E-9FC3-CF1C9198845C}"/>
          </ac:spMkLst>
        </pc:spChg>
        <pc:spChg chg="add mod">
          <ac:chgData name="Luís Santos" userId="1bcb44e7-5d82-436c-b2eb-8036fed75eb8" providerId="ADAL" clId="{247B4B1A-0336-AA42-9804-DF2F9BD818EA}" dt="2023-03-25T19:41:25.937" v="986" actId="20577"/>
          <ac:spMkLst>
            <pc:docMk/>
            <pc:sldMk cId="1934179294" sldId="308"/>
            <ac:spMk id="9" creationId="{044255E1-14A7-A757-8B3A-CAA3023D65BA}"/>
          </ac:spMkLst>
        </pc:spChg>
      </pc:sldChg>
      <pc:sldChg chg="modSp add mod">
        <pc:chgData name="Luís Santos" userId="1bcb44e7-5d82-436c-b2eb-8036fed75eb8" providerId="ADAL" clId="{247B4B1A-0336-AA42-9804-DF2F9BD818EA}" dt="2023-04-11T09:20:50.525" v="1043" actId="1037"/>
        <pc:sldMkLst>
          <pc:docMk/>
          <pc:sldMk cId="193102502" sldId="309"/>
        </pc:sldMkLst>
        <pc:spChg chg="mod">
          <ac:chgData name="Luís Santos" userId="1bcb44e7-5d82-436c-b2eb-8036fed75eb8" providerId="ADAL" clId="{247B4B1A-0336-AA42-9804-DF2F9BD818EA}" dt="2023-04-11T09:20:39.828" v="996" actId="20577"/>
          <ac:spMkLst>
            <pc:docMk/>
            <pc:sldMk cId="193102502" sldId="309"/>
            <ac:spMk id="2" creationId="{B42CF97F-D630-C84F-AD8D-645E34B5E1CC}"/>
          </ac:spMkLst>
        </pc:spChg>
        <pc:spChg chg="mod">
          <ac:chgData name="Luís Santos" userId="1bcb44e7-5d82-436c-b2eb-8036fed75eb8" providerId="ADAL" clId="{247B4B1A-0336-AA42-9804-DF2F9BD818EA}" dt="2023-04-11T09:20:50.525" v="1043" actId="1037"/>
          <ac:spMkLst>
            <pc:docMk/>
            <pc:sldMk cId="193102502" sldId="309"/>
            <ac:spMk id="7" creationId="{A5DA54C3-8119-0242-8B0E-F443704879B3}"/>
          </ac:spMkLst>
        </pc:spChg>
      </pc:sldChg>
      <pc:sldChg chg="add del">
        <pc:chgData name="Luís Santos" userId="1bcb44e7-5d82-436c-b2eb-8036fed75eb8" providerId="ADAL" clId="{247B4B1A-0336-AA42-9804-DF2F9BD818EA}" dt="2023-03-25T19:41:48.032" v="988" actId="2696"/>
        <pc:sldMkLst>
          <pc:docMk/>
          <pc:sldMk cId="1510232260" sldId="309"/>
        </pc:sldMkLst>
      </pc:sldChg>
      <pc:sldChg chg="addSp delSp modSp new mod">
        <pc:chgData name="Luís Santos" userId="1bcb44e7-5d82-436c-b2eb-8036fed75eb8" providerId="ADAL" clId="{247B4B1A-0336-AA42-9804-DF2F9BD818EA}" dt="2023-04-11T09:30:13.288" v="1166" actId="1038"/>
        <pc:sldMkLst>
          <pc:docMk/>
          <pc:sldMk cId="3777509585" sldId="310"/>
        </pc:sldMkLst>
        <pc:spChg chg="mod">
          <ac:chgData name="Luís Santos" userId="1bcb44e7-5d82-436c-b2eb-8036fed75eb8" providerId="ADAL" clId="{247B4B1A-0336-AA42-9804-DF2F9BD818EA}" dt="2023-04-11T09:21:20.614" v="1053" actId="16959"/>
          <ac:spMkLst>
            <pc:docMk/>
            <pc:sldMk cId="3777509585" sldId="310"/>
            <ac:spMk id="2" creationId="{4E67CD59-A80C-693B-56A1-4FECD886E6D3}"/>
          </ac:spMkLst>
        </pc:spChg>
        <pc:spChg chg="del">
          <ac:chgData name="Luís Santos" userId="1bcb44e7-5d82-436c-b2eb-8036fed75eb8" providerId="ADAL" clId="{247B4B1A-0336-AA42-9804-DF2F9BD818EA}" dt="2023-04-11T09:22:21.920" v="1054"/>
          <ac:spMkLst>
            <pc:docMk/>
            <pc:sldMk cId="3777509585" sldId="310"/>
            <ac:spMk id="3" creationId="{4CC0FB87-9B72-D895-56D0-EE32481B27A5}"/>
          </ac:spMkLst>
        </pc:spChg>
        <pc:spChg chg="add mod">
          <ac:chgData name="Luís Santos" userId="1bcb44e7-5d82-436c-b2eb-8036fed75eb8" providerId="ADAL" clId="{247B4B1A-0336-AA42-9804-DF2F9BD818EA}" dt="2023-04-11T09:30:13.288" v="1166" actId="1038"/>
          <ac:spMkLst>
            <pc:docMk/>
            <pc:sldMk cId="3777509585" sldId="310"/>
            <ac:spMk id="5" creationId="{3AE2E856-9327-3987-563B-F7C70078E4E2}"/>
          </ac:spMkLst>
        </pc:spChg>
        <pc:spChg chg="add mod">
          <ac:chgData name="Luís Santos" userId="1bcb44e7-5d82-436c-b2eb-8036fed75eb8" providerId="ADAL" clId="{247B4B1A-0336-AA42-9804-DF2F9BD818EA}" dt="2023-04-11T09:30:13.288" v="1166" actId="1038"/>
          <ac:spMkLst>
            <pc:docMk/>
            <pc:sldMk cId="3777509585" sldId="310"/>
            <ac:spMk id="6" creationId="{E3E3C3B0-7AE2-D794-6AB7-81BC710F7E3F}"/>
          </ac:spMkLst>
        </pc:spChg>
      </pc:sldChg>
      <pc:sldChg chg="addSp delSp modSp add mod delAnim">
        <pc:chgData name="Luís Santos" userId="1bcb44e7-5d82-436c-b2eb-8036fed75eb8" providerId="ADAL" clId="{247B4B1A-0336-AA42-9804-DF2F9BD818EA}" dt="2023-04-11T09:26:36.251" v="1109" actId="478"/>
        <pc:sldMkLst>
          <pc:docMk/>
          <pc:sldMk cId="471000484" sldId="311"/>
        </pc:sldMkLst>
        <pc:spChg chg="mod">
          <ac:chgData name="Luís Santos" userId="1bcb44e7-5d82-436c-b2eb-8036fed75eb8" providerId="ADAL" clId="{247B4B1A-0336-AA42-9804-DF2F9BD818EA}" dt="2023-04-11T09:24:59.111" v="1100" actId="20577"/>
          <ac:spMkLst>
            <pc:docMk/>
            <pc:sldMk cId="471000484" sldId="311"/>
            <ac:spMk id="2" creationId="{B42CF97F-D630-C84F-AD8D-645E34B5E1CC}"/>
          </ac:spMkLst>
        </pc:spChg>
        <pc:spChg chg="add del mod">
          <ac:chgData name="Luís Santos" userId="1bcb44e7-5d82-436c-b2eb-8036fed75eb8" providerId="ADAL" clId="{247B4B1A-0336-AA42-9804-DF2F9BD818EA}" dt="2023-04-11T09:26:15.356" v="1107" actId="478"/>
          <ac:spMkLst>
            <pc:docMk/>
            <pc:sldMk cId="471000484" sldId="311"/>
            <ac:spMk id="3" creationId="{102C4962-863C-4776-2301-6E9FBE1F4AFA}"/>
          </ac:spMkLst>
        </pc:spChg>
        <pc:spChg chg="del">
          <ac:chgData name="Luís Santos" userId="1bcb44e7-5d82-436c-b2eb-8036fed75eb8" providerId="ADAL" clId="{247B4B1A-0336-AA42-9804-DF2F9BD818EA}" dt="2023-04-11T09:25:03.131" v="1101" actId="478"/>
          <ac:spMkLst>
            <pc:docMk/>
            <pc:sldMk cId="471000484" sldId="311"/>
            <ac:spMk id="7" creationId="{A5DA54C3-8119-0242-8B0E-F443704879B3}"/>
          </ac:spMkLst>
        </pc:spChg>
        <pc:spChg chg="add del">
          <ac:chgData name="Luís Santos" userId="1bcb44e7-5d82-436c-b2eb-8036fed75eb8" providerId="ADAL" clId="{247B4B1A-0336-AA42-9804-DF2F9BD818EA}" dt="2023-04-11T09:26:36.251" v="1109" actId="478"/>
          <ac:spMkLst>
            <pc:docMk/>
            <pc:sldMk cId="471000484" sldId="311"/>
            <ac:spMk id="16" creationId="{26FC158C-8C28-606A-BB14-5CAFDAE5ABED}"/>
          </ac:spMkLst>
        </pc:spChg>
      </pc:sldChg>
    </pc:docChg>
  </pc:docChgLst>
  <pc:docChgLst>
    <pc:chgData name="Luís Santos" userId="1bcb44e7-5d82-436c-b2eb-8036fed75eb8" providerId="ADAL" clId="{BD902C50-8E44-1C45-A918-EF36335DD9D9}"/>
    <pc:docChg chg="modSld">
      <pc:chgData name="Luís Santos" userId="1bcb44e7-5d82-436c-b2eb-8036fed75eb8" providerId="ADAL" clId="{BD902C50-8E44-1C45-A918-EF36335DD9D9}" dt="2024-04-18T10:43:16.041" v="0" actId="20577"/>
      <pc:docMkLst>
        <pc:docMk/>
      </pc:docMkLst>
      <pc:sldChg chg="modSp mod">
        <pc:chgData name="Luís Santos" userId="1bcb44e7-5d82-436c-b2eb-8036fed75eb8" providerId="ADAL" clId="{BD902C50-8E44-1C45-A918-EF36335DD9D9}" dt="2024-04-18T10:43:16.041" v="0" actId="20577"/>
        <pc:sldMkLst>
          <pc:docMk/>
          <pc:sldMk cId="503480747" sldId="256"/>
        </pc:sldMkLst>
        <pc:spChg chg="mod">
          <ac:chgData name="Luís Santos" userId="1bcb44e7-5d82-436c-b2eb-8036fed75eb8" providerId="ADAL" clId="{BD902C50-8E44-1C45-A918-EF36335DD9D9}" dt="2024-04-18T10:43:16.041" v="0" actId="20577"/>
          <ac:spMkLst>
            <pc:docMk/>
            <pc:sldMk cId="503480747" sldId="256"/>
            <ac:spMk id="2" creationId="{70AD163B-4827-FB49-8AAA-498C7B51C5AD}"/>
          </ac:spMkLst>
        </pc:spChg>
      </pc:sldChg>
    </pc:docChg>
  </pc:docChgLst>
  <pc:docChgLst>
    <pc:chgData name="Luís Paulo Peixoto Santos" userId="1bcb44e7-5d82-436c-b2eb-8036fed75eb8" providerId="ADAL" clId="{6B10904F-A87D-EC45-831C-B58AD35F7A9F}"/>
    <pc:docChg chg="custSel modSld">
      <pc:chgData name="Luís Paulo Peixoto Santos" userId="1bcb44e7-5d82-436c-b2eb-8036fed75eb8" providerId="ADAL" clId="{6B10904F-A87D-EC45-831C-B58AD35F7A9F}" dt="2024-05-20T15:01:52.782" v="53" actId="20577"/>
      <pc:docMkLst>
        <pc:docMk/>
      </pc:docMkLst>
      <pc:sldChg chg="modSp mod">
        <pc:chgData name="Luís Paulo Peixoto Santos" userId="1bcb44e7-5d82-436c-b2eb-8036fed75eb8" providerId="ADAL" clId="{6B10904F-A87D-EC45-831C-B58AD35F7A9F}" dt="2024-05-20T15:01:52.782" v="53" actId="20577"/>
        <pc:sldMkLst>
          <pc:docMk/>
          <pc:sldMk cId="2086629350" sldId="257"/>
        </pc:sldMkLst>
        <pc:spChg chg="mod">
          <ac:chgData name="Luís Paulo Peixoto Santos" userId="1bcb44e7-5d82-436c-b2eb-8036fed75eb8" providerId="ADAL" clId="{6B10904F-A87D-EC45-831C-B58AD35F7A9F}" dt="2024-05-20T15:01:52.782" v="53" actId="20577"/>
          <ac:spMkLst>
            <pc:docMk/>
            <pc:sldMk cId="2086629350" sldId="257"/>
            <ac:spMk id="3" creationId="{363EA60F-FDF7-2B4F-97C2-C8280EE22DA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0EB4E-959F-0D46-A670-A856F2184D0B}" type="datetimeFigureOut">
              <a:rPr lang="pt-PT" smtClean="0"/>
              <a:t>20/05/24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3E357-3509-FD48-B1ED-2894126455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696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6A45-56F1-C846-8E71-5B49EA88C3C8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35F1-A35F-CD43-9414-A19103BF4A8A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DFCA-7A9A-534B-A08C-570FD2973B39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ED13-E2E8-1344-A0B7-FF1E3C6B8C12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12C-0342-3442-8E0D-BEA7DA93FB1B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522-062B-C443-852D-228F8089B563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A23D-423C-A847-9420-DB8D4AF52B9D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CB8F-49A0-114D-98BC-06E165CA2AEA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510C-BF21-144A-913E-5B23B229D1F5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ADA3-C076-F144-8C22-B781CAF409F4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3C12-0A97-BE4C-B22B-4AB10E3F69B2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D1B82-305D-5241-B5A4-17232108C33A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ADD2-1453-1A47-A02A-BFB24AD2528B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EA20-CCD1-594A-978D-25109ACE93B1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2EA4-DC4D-A445-8404-FBEA2446C09B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759F-A1C6-BC44-B2C8-E7179212478E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5743-F5D1-7C42-B1E9-7ABE4861CD8E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07DAF3-CB27-0543-8701-6CCEAE41E5F9}" type="datetime1">
              <a:rPr lang="pt-PT" smtClean="0"/>
              <a:t>20/05/24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qiskit.org/course/machine-learning/training-quantum-circuits" TargetMode="External"/><Relationship Id="rId2" Type="http://schemas.openxmlformats.org/officeDocument/2006/relationships/hyperlink" Target="https://learn.qiskit.org/summer-school/2021/lec8-2-barren-plateaus-trainability-issues-how-avoid-the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163B-4827-FB49-8AAA-498C7B51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7773" y="1017090"/>
            <a:ext cx="10873946" cy="370609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pt-PT" sz="4800" dirty="0"/>
              <a:t>Ciência de Dados Quântica</a:t>
            </a:r>
            <a:br>
              <a:rPr lang="pt-PT" sz="4800"/>
            </a:br>
            <a:br>
              <a:rPr lang="pt-PT" sz="4800" dirty="0"/>
            </a:br>
            <a:br>
              <a:rPr lang="pt-PT" sz="1600" dirty="0"/>
            </a:br>
            <a:r>
              <a:rPr lang="pt-PT" sz="5400" dirty="0" err="1"/>
              <a:t>Variational</a:t>
            </a:r>
            <a:r>
              <a:rPr lang="pt-PT" sz="5400" dirty="0"/>
              <a:t> Quantum </a:t>
            </a:r>
            <a:r>
              <a:rPr lang="pt-PT" sz="5400" dirty="0" err="1"/>
              <a:t>Circuits</a:t>
            </a:r>
            <a:r>
              <a:rPr lang="pt-PT" sz="5400" dirty="0"/>
              <a:t>: </a:t>
            </a:r>
            <a:r>
              <a:rPr lang="pt-PT" sz="4400" dirty="0" err="1"/>
              <a:t>barren</a:t>
            </a:r>
            <a:r>
              <a:rPr lang="pt-PT" sz="4400" dirty="0"/>
              <a:t> plateaus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444B29-F38C-5547-93AC-63CBD9606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7773" y="5276053"/>
            <a:ext cx="8825658" cy="861420"/>
          </a:xfrm>
        </p:spPr>
        <p:txBody>
          <a:bodyPr/>
          <a:lstStyle/>
          <a:p>
            <a:r>
              <a:rPr lang="pt-PT" dirty="0"/>
              <a:t>Luís Paulo santos</a:t>
            </a:r>
          </a:p>
        </p:txBody>
      </p:sp>
    </p:spTree>
    <p:extLst>
      <p:ext uri="{BB962C8B-B14F-4D97-AF65-F5344CB8AC3E}">
        <p14:creationId xmlns:p14="http://schemas.microsoft.com/office/powerpoint/2010/main" val="5034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0C2B1D-618E-B1F9-241B-835D956E6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Observables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82E80A4-A373-721D-C34A-D692A5D0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085176-947F-B35F-10D6-4DE14CFD8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14" y="1435767"/>
            <a:ext cx="6228000" cy="240222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C0CA04C-F202-0F53-E8AD-89D0C10C4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214" y="4158185"/>
            <a:ext cx="6228000" cy="2098885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FDCF5500-46C2-2894-212F-88D874C281F8}"/>
              </a:ext>
            </a:extLst>
          </p:cNvPr>
          <p:cNvGrpSpPr/>
          <p:nvPr/>
        </p:nvGrpSpPr>
        <p:grpSpPr>
          <a:xfrm>
            <a:off x="6096000" y="1435767"/>
            <a:ext cx="4769907" cy="2147692"/>
            <a:chOff x="6096000" y="1435767"/>
            <a:chExt cx="4769907" cy="2147692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8186318-8D64-B5AC-8507-6DE8ABBFB15F}"/>
                </a:ext>
              </a:extLst>
            </p:cNvPr>
            <p:cNvSpPr/>
            <p:nvPr/>
          </p:nvSpPr>
          <p:spPr>
            <a:xfrm>
              <a:off x="6096000" y="1435767"/>
              <a:ext cx="1145059" cy="214769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C7B4CE8-0E2C-A3E2-F25C-72C8AF78B4ED}"/>
                </a:ext>
              </a:extLst>
            </p:cNvPr>
            <p:cNvSpPr txBox="1"/>
            <p:nvPr/>
          </p:nvSpPr>
          <p:spPr>
            <a:xfrm>
              <a:off x="7364627" y="2248003"/>
              <a:ext cx="35012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Global Observable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A8225E8-7CBF-6E7E-C6EE-4CE90CE92DCA}"/>
              </a:ext>
            </a:extLst>
          </p:cNvPr>
          <p:cNvGrpSpPr/>
          <p:nvPr/>
        </p:nvGrpSpPr>
        <p:grpSpPr>
          <a:xfrm>
            <a:off x="6248399" y="4075705"/>
            <a:ext cx="4385072" cy="981606"/>
            <a:chOff x="6248399" y="1402094"/>
            <a:chExt cx="4385072" cy="981606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E5D3277-AF8A-1ECF-52A3-609A217ADADF}"/>
                </a:ext>
              </a:extLst>
            </p:cNvPr>
            <p:cNvSpPr/>
            <p:nvPr/>
          </p:nvSpPr>
          <p:spPr>
            <a:xfrm>
              <a:off x="6248399" y="1402094"/>
              <a:ext cx="840259" cy="98160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588996E-5530-DED9-5A7F-C4DACBBFF84D}"/>
                </a:ext>
              </a:extLst>
            </p:cNvPr>
            <p:cNvSpPr txBox="1"/>
            <p:nvPr/>
          </p:nvSpPr>
          <p:spPr>
            <a:xfrm>
              <a:off x="7364627" y="1631287"/>
              <a:ext cx="32688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Local Observable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00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7906B2-F342-2CF1-FC8F-A622759C5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43596"/>
          </a:xfrm>
        </p:spPr>
        <p:txBody>
          <a:bodyPr/>
          <a:lstStyle/>
          <a:p>
            <a:r>
              <a:rPr lang="en-GB" dirty="0"/>
              <a:t>Vanishing Gradients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E03ED41-6551-9317-011B-651319427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3C0F893-5062-FD9B-89A7-18FD8263A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396314"/>
            <a:ext cx="6350000" cy="1625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CD5C0DB-5ED0-D5E2-4A19-40B1AA056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50" y="3236098"/>
            <a:ext cx="4076700" cy="3302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3C11F56-9A5D-AADF-9B45-CEC6E48A3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7100" y="3166248"/>
            <a:ext cx="3987800" cy="3441700"/>
          </a:xfrm>
          <a:prstGeom prst="rect">
            <a:avLst/>
          </a:prstGeom>
        </p:spPr>
      </p:pic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D50CCCC6-0763-EB39-FC29-EC6E205A62B4}"/>
              </a:ext>
            </a:extLst>
          </p:cNvPr>
          <p:cNvCxnSpPr/>
          <p:nvPr/>
        </p:nvCxnSpPr>
        <p:spPr>
          <a:xfrm>
            <a:off x="6096000" y="2339910"/>
            <a:ext cx="0" cy="397439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E1825DA-946C-B4FC-6658-AC5E4F82102D}"/>
              </a:ext>
            </a:extLst>
          </p:cNvPr>
          <p:cNvSpPr txBox="1"/>
          <p:nvPr/>
        </p:nvSpPr>
        <p:spPr>
          <a:xfrm>
            <a:off x="175972" y="1970578"/>
            <a:ext cx="2550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Global Observable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EAE15BA-DFD2-72F0-3114-DE9D00164169}"/>
              </a:ext>
            </a:extLst>
          </p:cNvPr>
          <p:cNvSpPr txBox="1"/>
          <p:nvPr/>
        </p:nvSpPr>
        <p:spPr>
          <a:xfrm>
            <a:off x="9465330" y="1809004"/>
            <a:ext cx="2440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Local Observable</a:t>
            </a:r>
          </a:p>
        </p:txBody>
      </p:sp>
    </p:spTree>
    <p:extLst>
      <p:ext uri="{BB962C8B-B14F-4D97-AF65-F5344CB8AC3E}">
        <p14:creationId xmlns:p14="http://schemas.microsoft.com/office/powerpoint/2010/main" val="3961872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158E6C-764A-D3B3-6699-AF541DC3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Vanishing Gradients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60FBC6D-F0A5-EF09-94A2-9324D069D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5">
                <a:extLst>
                  <a:ext uri="{FF2B5EF4-FFF2-40B4-BE49-F238E27FC236}">
                    <a16:creationId xmlns:a16="http://schemas.microsoft.com/office/drawing/2014/main" id="{CF86FCBC-7608-DDB6-F857-C48F5241C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374139"/>
                  </p:ext>
                </p:extLst>
              </p:nvPr>
            </p:nvGraphicFramePr>
            <p:xfrm>
              <a:off x="678654" y="3071111"/>
              <a:ext cx="10834692" cy="2316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8673">
                      <a:extLst>
                        <a:ext uri="{9D8B030D-6E8A-4147-A177-3AD203B41FA5}">
                          <a16:colId xmlns:a16="http://schemas.microsoft.com/office/drawing/2014/main" val="3129274288"/>
                        </a:ext>
                      </a:extLst>
                    </a:gridCol>
                    <a:gridCol w="2708673">
                      <a:extLst>
                        <a:ext uri="{9D8B030D-6E8A-4147-A177-3AD203B41FA5}">
                          <a16:colId xmlns:a16="http://schemas.microsoft.com/office/drawing/2014/main" val="2279173969"/>
                        </a:ext>
                      </a:extLst>
                    </a:gridCol>
                    <a:gridCol w="2708673">
                      <a:extLst>
                        <a:ext uri="{9D8B030D-6E8A-4147-A177-3AD203B41FA5}">
                          <a16:colId xmlns:a16="http://schemas.microsoft.com/office/drawing/2014/main" val="1268649332"/>
                        </a:ext>
                      </a:extLst>
                    </a:gridCol>
                    <a:gridCol w="2708673">
                      <a:extLst>
                        <a:ext uri="{9D8B030D-6E8A-4147-A177-3AD203B41FA5}">
                          <a16:colId xmlns:a16="http://schemas.microsoft.com/office/drawing/2014/main" val="44369212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GB" sz="3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32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Depth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6548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GB" sz="32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32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𝒪</m:t>
                                </m:r>
                                <m:d>
                                  <m:dPr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pt-PT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PT" sz="32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log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PT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PT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GB" sz="32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sz="3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𝒪</m:t>
                                </m:r>
                                <m:d>
                                  <m:dPr>
                                    <m:ctrlPr>
                                      <a:rPr lang="en-GB" sz="3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pt-PT" sz="3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pt-PT" sz="3200" b="0" i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poly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pt-PT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PT" sz="3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GB" sz="32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4035173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r>
                            <a:rPr lang="en-GB" sz="3200" dirty="0"/>
                            <a:t>Observable</a:t>
                          </a:r>
                        </a:p>
                      </a:txBody>
                      <a:tcPr anchor="ctr" anchorCtr="1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Global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👎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👎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844090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Local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👍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👎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40344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5">
                <a:extLst>
                  <a:ext uri="{FF2B5EF4-FFF2-40B4-BE49-F238E27FC236}">
                    <a16:creationId xmlns:a16="http://schemas.microsoft.com/office/drawing/2014/main" id="{CF86FCBC-7608-DDB6-F857-C48F5241C37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2374139"/>
                  </p:ext>
                </p:extLst>
              </p:nvPr>
            </p:nvGraphicFramePr>
            <p:xfrm>
              <a:off x="678654" y="3071111"/>
              <a:ext cx="10834692" cy="23164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08673">
                      <a:extLst>
                        <a:ext uri="{9D8B030D-6E8A-4147-A177-3AD203B41FA5}">
                          <a16:colId xmlns:a16="http://schemas.microsoft.com/office/drawing/2014/main" val="3129274288"/>
                        </a:ext>
                      </a:extLst>
                    </a:gridCol>
                    <a:gridCol w="2708673">
                      <a:extLst>
                        <a:ext uri="{9D8B030D-6E8A-4147-A177-3AD203B41FA5}">
                          <a16:colId xmlns:a16="http://schemas.microsoft.com/office/drawing/2014/main" val="2279173969"/>
                        </a:ext>
                      </a:extLst>
                    </a:gridCol>
                    <a:gridCol w="2708673">
                      <a:extLst>
                        <a:ext uri="{9D8B030D-6E8A-4147-A177-3AD203B41FA5}">
                          <a16:colId xmlns:a16="http://schemas.microsoft.com/office/drawing/2014/main" val="1268649332"/>
                        </a:ext>
                      </a:extLst>
                    </a:gridCol>
                    <a:gridCol w="2708673">
                      <a:extLst>
                        <a:ext uri="{9D8B030D-6E8A-4147-A177-3AD203B41FA5}">
                          <a16:colId xmlns:a16="http://schemas.microsoft.com/office/drawing/2014/main" val="443692121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GB" sz="32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32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Depth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9654830"/>
                      </a:ext>
                    </a:extLst>
                  </a:tr>
                  <a:tr h="579120">
                    <a:tc>
                      <a:txBody>
                        <a:bodyPr/>
                        <a:lstStyle/>
                        <a:p>
                          <a:endParaRPr lang="en-GB" sz="320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GB" sz="3200" dirty="0"/>
                        </a:p>
                      </a:txBody>
                      <a:tcPr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blipFill>
                          <a:blip r:embed="rId2"/>
                          <a:stretch>
                            <a:fillRect l="-200000" t="-113043" r="-100000" b="-2347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t-PT"/>
                        </a:p>
                      </a:txBody>
                      <a:tcPr>
                        <a:blipFill>
                          <a:blip r:embed="rId2"/>
                          <a:stretch>
                            <a:fillRect l="-301408" t="-113043" r="-469" b="-2347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4035173"/>
                      </a:ext>
                    </a:extLst>
                  </a:tr>
                  <a:tr h="579120">
                    <a:tc rowSpan="2">
                      <a:txBody>
                        <a:bodyPr/>
                        <a:lstStyle/>
                        <a:p>
                          <a:r>
                            <a:rPr lang="en-GB" sz="3200" dirty="0"/>
                            <a:t>Observable</a:t>
                          </a:r>
                        </a:p>
                      </a:txBody>
                      <a:tcPr anchor="ctr" anchorCtr="1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Global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👎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👎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47844090"/>
                      </a:ext>
                    </a:extLst>
                  </a:tr>
                  <a:tr h="57912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Local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👍</a:t>
                          </a:r>
                        </a:p>
                      </a:txBody>
                      <a:tcPr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3200" dirty="0"/>
                            <a:t>👎</a:t>
                          </a:r>
                        </a:p>
                      </a:txBody>
                      <a:tcPr>
                        <a:solidFill>
                          <a:srgbClr val="FF00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40344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699917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DCA22-D7F2-EDCA-5D36-506222ADF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induced barren plateaus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3DABECA-B5B8-2A3C-2C30-D5A1B534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E3B736-32D9-CDD8-6D8F-48B5A0C63B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800" y="1853248"/>
            <a:ext cx="6756400" cy="1917700"/>
          </a:xfrm>
          <a:prstGeom prst="rect">
            <a:avLst/>
          </a:prstGeom>
        </p:spPr>
      </p:pic>
      <p:sp>
        <p:nvSpPr>
          <p:cNvPr id="6" name="Marcador de Posição de Conteúdo 2">
            <a:extLst>
              <a:ext uri="{FF2B5EF4-FFF2-40B4-BE49-F238E27FC236}">
                <a16:creationId xmlns:a16="http://schemas.microsoft.com/office/drawing/2014/main" id="{011FC482-DA07-7278-C961-B58A45330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4380" y="4505152"/>
            <a:ext cx="8683239" cy="999201"/>
          </a:xfrm>
        </p:spPr>
        <p:txBody>
          <a:bodyPr>
            <a:normAutofit/>
          </a:bodyPr>
          <a:lstStyle/>
          <a:p>
            <a:r>
              <a:rPr lang="en-GB" sz="2400" dirty="0"/>
              <a:t>Gradients do vanish </a:t>
            </a:r>
            <a:r>
              <a:rPr lang="en-GB" sz="2400" b="1" dirty="0"/>
              <a:t>exponentially with depth</a:t>
            </a:r>
            <a:r>
              <a:rPr lang="en-GB" sz="2400" dirty="0"/>
              <a:t>,</a:t>
            </a:r>
            <a:br>
              <a:rPr lang="en-GB" sz="2400" dirty="0"/>
            </a:br>
            <a:r>
              <a:rPr lang="en-GB" sz="2400" b="1" dirty="0"/>
              <a:t>independently of </a:t>
            </a:r>
            <a:r>
              <a:rPr lang="en-GB" sz="2400" dirty="0"/>
              <a:t>using global or local </a:t>
            </a:r>
            <a:r>
              <a:rPr lang="en-GB" sz="2400" b="1" dirty="0"/>
              <a:t>measurements</a:t>
            </a:r>
          </a:p>
        </p:txBody>
      </p:sp>
    </p:spTree>
    <p:extLst>
      <p:ext uri="{BB962C8B-B14F-4D97-AF65-F5344CB8AC3E}">
        <p14:creationId xmlns:p14="http://schemas.microsoft.com/office/powerpoint/2010/main" val="2153923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8C990-F785-03EE-B365-610FDF6A4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Noise induced barren plateaus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93D7E20-07BD-9E54-DCE0-C7DD6518A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658302A-F491-34FA-9418-B81604129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78" y="1437282"/>
            <a:ext cx="6184659" cy="4968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8FF23D1-3523-87EE-C570-B4533CE83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9244" y="1437282"/>
            <a:ext cx="4095000" cy="2340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E7B0C6-2CD5-9E60-4F47-760563806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444" y="4065282"/>
            <a:ext cx="40968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21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1B54AB-7F1F-41BD-4D66-0D53A2357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68053"/>
            <a:ext cx="9404723" cy="1400530"/>
          </a:xfrm>
        </p:spPr>
        <p:txBody>
          <a:bodyPr/>
          <a:lstStyle/>
          <a:p>
            <a:r>
              <a:rPr lang="en-GB" dirty="0"/>
              <a:t>Mitigating barren plateaus:</a:t>
            </a:r>
            <a:br>
              <a:rPr lang="en-GB" dirty="0"/>
            </a:br>
            <a:r>
              <a:rPr lang="en-GB" dirty="0" err="1"/>
              <a:t>layerwise</a:t>
            </a:r>
            <a:r>
              <a:rPr lang="en-GB" dirty="0"/>
              <a:t> learning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4D6F38F-3193-50C3-0DAA-7A0B852C7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9218" y="5004753"/>
            <a:ext cx="9632421" cy="1589902"/>
          </a:xfrm>
        </p:spPr>
        <p:txBody>
          <a:bodyPr/>
          <a:lstStyle/>
          <a:p>
            <a:r>
              <a:rPr lang="en-GB" dirty="0"/>
              <a:t>Learn parameters of the first set of layers</a:t>
            </a:r>
          </a:p>
          <a:p>
            <a:r>
              <a:rPr lang="en-GB" dirty="0"/>
              <a:t>Add layers, fixing the previous learnt parameters</a:t>
            </a:r>
          </a:p>
          <a:p>
            <a:r>
              <a:rPr lang="en-GB" dirty="0"/>
              <a:t>Initialize the new set of layers parameters such that it implements identity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BB5101E-F98D-6E3A-8E5E-0CF18B6B6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7E01BC-C0F8-ED91-C4B0-C393BBCE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1928382"/>
            <a:ext cx="3530600" cy="25146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7282816-E5F7-4822-9992-139E8E2EB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711" y="1793029"/>
            <a:ext cx="5726577" cy="30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F1B0C4-1252-5C8A-5EEA-C3A4CF756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Mitigating barren plateaus:</a:t>
            </a:r>
            <a:br>
              <a:rPr lang="en-GB" dirty="0"/>
            </a:br>
            <a:r>
              <a:rPr lang="en-GB" dirty="0"/>
              <a:t>initialization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5C414B1-E2C2-8F13-2B62-820C02472D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42" y="4584623"/>
            <a:ext cx="8946541" cy="124364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Partition the circuit into shallow blocks</a:t>
            </a:r>
          </a:p>
          <a:p>
            <a:r>
              <a:rPr lang="en-GB" dirty="0"/>
              <a:t>Initialize some parameters with random values</a:t>
            </a:r>
          </a:p>
          <a:p>
            <a:r>
              <a:rPr lang="en-GB" dirty="0"/>
              <a:t>Fix the remaining such that the block implements identity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E90F99D-C34E-30CB-6D0D-26F3DEA81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F6E04C3-EDF6-A0C1-A81F-9D6B4A689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87" y="2053182"/>
            <a:ext cx="8251689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1981AE79-4106-FB02-D661-2901F7BF72A2}"/>
              </a:ext>
            </a:extLst>
          </p:cNvPr>
          <p:cNvSpPr txBox="1"/>
          <p:nvPr/>
        </p:nvSpPr>
        <p:spPr>
          <a:xfrm>
            <a:off x="8674436" y="2486851"/>
            <a:ext cx="3437159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Effective depth is limited</a:t>
            </a:r>
          </a:p>
          <a:p>
            <a:r>
              <a:rPr lang="en-GB" dirty="0"/>
              <a:t>The gradients will not vanish</a:t>
            </a:r>
          </a:p>
          <a:p>
            <a:r>
              <a:rPr lang="en-GB" dirty="0"/>
              <a:t>exponentially fast </a:t>
            </a:r>
            <a:br>
              <a:rPr lang="en-GB" dirty="0"/>
            </a:br>
            <a:r>
              <a:rPr lang="en-GB" dirty="0"/>
              <a:t>at least in the 1</a:t>
            </a:r>
            <a:r>
              <a:rPr lang="en-GB" baseline="30000" dirty="0"/>
              <a:t>st</a:t>
            </a:r>
            <a:r>
              <a:rPr lang="en-GB" dirty="0"/>
              <a:t> training step</a:t>
            </a:r>
          </a:p>
        </p:txBody>
      </p:sp>
    </p:spTree>
    <p:extLst>
      <p:ext uri="{BB962C8B-B14F-4D97-AF65-F5344CB8AC3E}">
        <p14:creationId xmlns:p14="http://schemas.microsoft.com/office/powerpoint/2010/main" val="35391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0338A-C33F-5349-81FC-990D76C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Material de Consulta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3EA60F-FDF7-2B4F-97C2-C8280EE22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PT" dirty="0"/>
              <a:t>[Schuld2021] – 	Sec. 5.3.3</a:t>
            </a:r>
          </a:p>
          <a:p>
            <a:endParaRPr lang="pt-PT" dirty="0"/>
          </a:p>
          <a:p>
            <a:r>
              <a:rPr lang="pt-PT" dirty="0"/>
              <a:t>[Tacchino2021] – 2021 </a:t>
            </a:r>
            <a:r>
              <a:rPr lang="pt-PT" dirty="0" err="1"/>
              <a:t>Qiskit</a:t>
            </a:r>
            <a:r>
              <a:rPr lang="pt-PT" dirty="0"/>
              <a:t> Global </a:t>
            </a:r>
            <a:r>
              <a:rPr lang="pt-PT" dirty="0" err="1"/>
              <a:t>Summer</a:t>
            </a:r>
            <a:r>
              <a:rPr lang="pt-PT" dirty="0"/>
              <a:t> </a:t>
            </a:r>
            <a:r>
              <a:rPr lang="pt-PT" dirty="0" err="1"/>
              <a:t>School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Quantum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:</a:t>
            </a:r>
            <a:br>
              <a:rPr lang="pt-PT" dirty="0"/>
            </a:br>
            <a:r>
              <a:rPr lang="pt-PT" dirty="0" err="1"/>
              <a:t>Barren</a:t>
            </a:r>
            <a:r>
              <a:rPr lang="pt-PT" dirty="0"/>
              <a:t> Plateaus, </a:t>
            </a:r>
            <a:r>
              <a:rPr lang="pt-PT" dirty="0" err="1"/>
              <a:t>Trainability</a:t>
            </a:r>
            <a:r>
              <a:rPr lang="pt-PT" dirty="0"/>
              <a:t> </a:t>
            </a:r>
            <a:r>
              <a:rPr lang="pt-PT" dirty="0" err="1"/>
              <a:t>Issues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How</a:t>
            </a:r>
            <a:r>
              <a:rPr lang="pt-PT" dirty="0"/>
              <a:t> to </a:t>
            </a:r>
            <a:r>
              <a:rPr lang="pt-PT" dirty="0" err="1"/>
              <a:t>Avoid</a:t>
            </a:r>
            <a:r>
              <a:rPr lang="pt-PT" dirty="0"/>
              <a:t> </a:t>
            </a:r>
            <a:r>
              <a:rPr lang="pt-PT" dirty="0" err="1"/>
              <a:t>Them</a:t>
            </a:r>
            <a:br>
              <a:rPr lang="pt-PT" dirty="0"/>
            </a:br>
            <a:r>
              <a:rPr lang="pt-PT" sz="1600" dirty="0">
                <a:hlinkClick r:id="rId2"/>
              </a:rPr>
              <a:t>https://learn.qiskit.org/summer-school/2021/lec8-2-barren-plateaus-trainability-issues-how-avoid-them</a:t>
            </a:r>
            <a:r>
              <a:rPr lang="pt-PT" sz="1600" dirty="0"/>
              <a:t> </a:t>
            </a:r>
          </a:p>
          <a:p>
            <a:r>
              <a:rPr lang="pt-PT" dirty="0"/>
              <a:t>[</a:t>
            </a:r>
            <a:r>
              <a:rPr lang="pt-PT" dirty="0" err="1"/>
              <a:t>Qiskit</a:t>
            </a:r>
            <a:r>
              <a:rPr lang="pt-PT" dirty="0"/>
              <a:t>] –</a:t>
            </a:r>
            <a:r>
              <a:rPr lang="pt-PT" dirty="0" err="1"/>
              <a:t>Qiskit</a:t>
            </a:r>
            <a:r>
              <a:rPr lang="pt-PT" dirty="0"/>
              <a:t> Quantum </a:t>
            </a:r>
            <a:r>
              <a:rPr lang="pt-PT" dirty="0" err="1"/>
              <a:t>Machine</a:t>
            </a:r>
            <a:r>
              <a:rPr lang="pt-PT" dirty="0"/>
              <a:t> </a:t>
            </a:r>
            <a:r>
              <a:rPr lang="pt-PT" dirty="0" err="1"/>
              <a:t>Learning</a:t>
            </a:r>
            <a:r>
              <a:rPr lang="pt-PT" dirty="0"/>
              <a:t> </a:t>
            </a:r>
            <a:r>
              <a:rPr lang="pt-PT" dirty="0" err="1"/>
              <a:t>Course</a:t>
            </a:r>
            <a:r>
              <a:rPr lang="pt-PT" dirty="0"/>
              <a:t>:</a:t>
            </a:r>
            <a:br>
              <a:rPr lang="pt-PT" dirty="0"/>
            </a:br>
            <a:r>
              <a:rPr lang="pt-PT" dirty="0"/>
              <a:t>Training </a:t>
            </a:r>
            <a:r>
              <a:rPr lang="pt-PT" dirty="0" err="1"/>
              <a:t>parameterized</a:t>
            </a:r>
            <a:r>
              <a:rPr lang="pt-PT" dirty="0"/>
              <a:t> quantum </a:t>
            </a:r>
            <a:r>
              <a:rPr lang="pt-PT" dirty="0" err="1"/>
              <a:t>circuits</a:t>
            </a:r>
            <a:br>
              <a:rPr lang="pt-PT" dirty="0"/>
            </a:br>
            <a:r>
              <a:rPr lang="pt-PT" sz="1600" dirty="0">
                <a:hlinkClick r:id="rId3"/>
              </a:rPr>
              <a:t>https://learn.qiskit.org/course/machine-learning/training-quantum-circuits</a:t>
            </a:r>
            <a:r>
              <a:rPr lang="pt-PT" sz="1600" dirty="0"/>
              <a:t> </a:t>
            </a:r>
          </a:p>
          <a:p>
            <a:r>
              <a:rPr lang="pt-PT" dirty="0"/>
              <a:t>” A </a:t>
            </a:r>
            <a:r>
              <a:rPr lang="pt-PT" dirty="0" err="1"/>
              <a:t>Review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Barren</a:t>
            </a:r>
            <a:r>
              <a:rPr lang="pt-PT" dirty="0"/>
              <a:t> Plateaus in </a:t>
            </a:r>
            <a:r>
              <a:rPr lang="pt-PT" dirty="0" err="1"/>
              <a:t>Variational</a:t>
            </a:r>
            <a:r>
              <a:rPr lang="pt-PT" dirty="0"/>
              <a:t> Quantum </a:t>
            </a:r>
            <a:r>
              <a:rPr lang="pt-PT" dirty="0" err="1"/>
              <a:t>Computing</a:t>
            </a:r>
            <a:r>
              <a:rPr lang="pt-PT" dirty="0"/>
              <a:t>“</a:t>
            </a:r>
            <a:br>
              <a:rPr lang="pt-PT" dirty="0"/>
            </a:br>
            <a:r>
              <a:rPr lang="pt-PT" dirty="0" err="1"/>
              <a:t>Larocca</a:t>
            </a:r>
            <a:r>
              <a:rPr lang="pt-PT" dirty="0"/>
              <a:t> </a:t>
            </a:r>
            <a:r>
              <a:rPr lang="pt-PT" dirty="0" err="1"/>
              <a:t>et</a:t>
            </a:r>
            <a:r>
              <a:rPr lang="pt-PT"/>
              <a:t> al; </a:t>
            </a:r>
            <a:r>
              <a:rPr lang="pt-PT" dirty="0" err="1"/>
              <a:t>May</a:t>
            </a:r>
            <a:r>
              <a:rPr lang="pt-PT" dirty="0"/>
              <a:t>, 2024</a:t>
            </a:r>
            <a:br>
              <a:rPr lang="pt-PT" dirty="0"/>
            </a:br>
            <a:r>
              <a:rPr lang="pt-PT" dirty="0"/>
              <a:t>arXiv:2405.00781 </a:t>
            </a:r>
          </a:p>
          <a:p>
            <a:pPr marL="0" indent="0">
              <a:buNone/>
            </a:pP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E8ED1B5-C649-7945-8A37-F2DF218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9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7FCE73-4E41-F745-A460-D01BADC31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Parameterized quantum circuits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E049F8-460F-0841-98A3-5B24F17EC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93" name="Agrupar 92">
            <a:extLst>
              <a:ext uri="{FF2B5EF4-FFF2-40B4-BE49-F238E27FC236}">
                <a16:creationId xmlns:a16="http://schemas.microsoft.com/office/drawing/2014/main" id="{8A351F87-F3DD-744C-0AF3-F0B6E4F18C1B}"/>
              </a:ext>
            </a:extLst>
          </p:cNvPr>
          <p:cNvGrpSpPr/>
          <p:nvPr/>
        </p:nvGrpSpPr>
        <p:grpSpPr>
          <a:xfrm>
            <a:off x="1210398" y="1771392"/>
            <a:ext cx="9771203" cy="3233361"/>
            <a:chOff x="339760" y="1977088"/>
            <a:chExt cx="9771203" cy="32333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991328CA-D78A-8C42-8412-37148CDCDD6A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403392" y="2012451"/>
                  <a:ext cx="707571" cy="5040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991328CA-D78A-8C42-8412-37148CDCDD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3392" y="2012451"/>
                  <a:ext cx="707571" cy="5040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41524855-9630-D946-92FF-6CF57ADBF67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243197" y="2006449"/>
                  <a:ext cx="987432" cy="3204000"/>
                </a:xfrm>
                <a:prstGeom prst="rect">
                  <a:avLst/>
                </a:prstGeom>
                <a:solidFill>
                  <a:srgbClr val="92D050"/>
                </a:solidFill>
                <a:ln>
                  <a:solidFill>
                    <a:srgbClr val="00B050"/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:r>
                    <a:rPr lang="pt-PT" sz="28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pt-PT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10" name="CaixaDeTexto 9">
                  <a:extLst>
                    <a:ext uri="{FF2B5EF4-FFF2-40B4-BE49-F238E27FC236}">
                      <a16:creationId xmlns:a16="http://schemas.microsoft.com/office/drawing/2014/main" id="{41524855-9630-D946-92FF-6CF57ADBF6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3197" y="2006449"/>
                  <a:ext cx="987432" cy="3204000"/>
                </a:xfrm>
                <a:prstGeom prst="rect">
                  <a:avLst/>
                </a:prstGeom>
                <a:blipFill>
                  <a:blip r:embed="rId3"/>
                  <a:stretch>
                    <a:fillRect l="-5000"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7A9BD61F-BEC6-9547-833E-A97D2096899A}"/>
                    </a:ext>
                  </a:extLst>
                </p:cNvPr>
                <p:cNvSpPr txBox="1"/>
                <p:nvPr/>
              </p:nvSpPr>
              <p:spPr>
                <a:xfrm>
                  <a:off x="3564262" y="2002178"/>
                  <a:ext cx="1872000" cy="320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..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7A9BD61F-BEC6-9547-833E-A97D209689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4262" y="2002178"/>
                  <a:ext cx="1872000" cy="3203999"/>
                </a:xfrm>
                <a:prstGeom prst="rect">
                  <a:avLst/>
                </a:prstGeom>
                <a:blipFill>
                  <a:blip r:embed="rId4"/>
                  <a:stretch>
                    <a:fillRect l="-5333"/>
                  </a:stretch>
                </a:blip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C5080459-1032-7A47-8E84-C6F9768D9FF4}"/>
                    </a:ext>
                  </a:extLst>
                </p:cNvPr>
                <p:cNvSpPr txBox="1"/>
                <p:nvPr/>
              </p:nvSpPr>
              <p:spPr>
                <a:xfrm>
                  <a:off x="339760" y="3296799"/>
                  <a:ext cx="1233030" cy="5645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pt-PT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⟩"/>
                                <m:ctrlPr>
                                  <a:rPr lang="en-GB" sz="3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"/>
                                    <m:ctrlPr>
                                      <a:rPr lang="en-GB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3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pt-PT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⨂</m:t>
                            </m:r>
                            <m:r>
                              <a:rPr lang="pt-PT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oMath>
                    </m:oMathPara>
                  </a14:m>
                  <a:endParaRPr lang="en-GB" sz="3600" dirty="0"/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C5080459-1032-7A47-8E84-C6F9768D9F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760" y="3296799"/>
                  <a:ext cx="1233030" cy="564578"/>
                </a:xfrm>
                <a:prstGeom prst="rect">
                  <a:avLst/>
                </a:prstGeom>
                <a:blipFill>
                  <a:blip r:embed="rId5"/>
                  <a:stretch>
                    <a:fillRect l="-62245" t="-162222" r="-6122" b="-25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3AFD389-52A1-B2A1-3444-E1DFC930CF08}"/>
                    </a:ext>
                  </a:extLst>
                </p:cNvPr>
                <p:cNvSpPr txBox="1"/>
                <p:nvPr/>
              </p:nvSpPr>
              <p:spPr>
                <a:xfrm>
                  <a:off x="7191178" y="1977088"/>
                  <a:ext cx="1872000" cy="32039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  <m:t>𝑳</m:t>
                            </m:r>
                          </m:sub>
                        </m:sSub>
                        <m:d>
                          <m:dPr>
                            <m:ctrlPr>
                              <a:rPr lang="pt-PT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𝑳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..</m:t>
                                </m:r>
                                <m:r>
                                  <a:rPr lang="pt-PT" sz="2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53AFD389-52A1-B2A1-3444-E1DFC930CF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1178" y="1977088"/>
                  <a:ext cx="1872000" cy="3203999"/>
                </a:xfrm>
                <a:prstGeom prst="rect">
                  <a:avLst/>
                </a:prstGeom>
                <a:blipFill>
                  <a:blip r:embed="rId6"/>
                  <a:stretch>
                    <a:fillRect l="-5369"/>
                  </a:stretch>
                </a:blipFill>
                <a:ln>
                  <a:solidFill>
                    <a:schemeClr val="accent6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5" name="Agrupar 34">
              <a:extLst>
                <a:ext uri="{FF2B5EF4-FFF2-40B4-BE49-F238E27FC236}">
                  <a16:creationId xmlns:a16="http://schemas.microsoft.com/office/drawing/2014/main" id="{62F923FF-EE04-CF39-DDEB-126BB8282702}"/>
                </a:ext>
              </a:extLst>
            </p:cNvPr>
            <p:cNvGrpSpPr/>
            <p:nvPr/>
          </p:nvGrpSpPr>
          <p:grpSpPr>
            <a:xfrm>
              <a:off x="1924442" y="2308178"/>
              <a:ext cx="328139" cy="2739082"/>
              <a:chOff x="1924442" y="2308178"/>
              <a:chExt cx="328139" cy="2739082"/>
            </a:xfrm>
          </p:grpSpPr>
          <p:cxnSp>
            <p:nvCxnSpPr>
              <p:cNvPr id="25" name="Conexão Reta Unidirecional 24">
                <a:extLst>
                  <a:ext uri="{FF2B5EF4-FFF2-40B4-BE49-F238E27FC236}">
                    <a16:creationId xmlns:a16="http://schemas.microsoft.com/office/drawing/2014/main" id="{CC33084D-63B5-1066-2916-C1ACBB20DD29}"/>
                  </a:ext>
                </a:extLst>
              </p:cNvPr>
              <p:cNvCxnSpPr/>
              <p:nvPr/>
            </p:nvCxnSpPr>
            <p:spPr>
              <a:xfrm>
                <a:off x="1932916" y="230817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exão Reta Unidirecional 25">
                <a:extLst>
                  <a:ext uri="{FF2B5EF4-FFF2-40B4-BE49-F238E27FC236}">
                    <a16:creationId xmlns:a16="http://schemas.microsoft.com/office/drawing/2014/main" id="{5397AD28-C040-0B0E-1AEF-37B890AA49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442" y="288070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ta Unidirecional 27">
                <a:extLst>
                  <a:ext uri="{FF2B5EF4-FFF2-40B4-BE49-F238E27FC236}">
                    <a16:creationId xmlns:a16="http://schemas.microsoft.com/office/drawing/2014/main" id="{E057B2C8-59EA-3895-B872-3F70BAF702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2300" y="447473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ta Unidirecional 28">
                <a:extLst>
                  <a:ext uri="{FF2B5EF4-FFF2-40B4-BE49-F238E27FC236}">
                    <a16:creationId xmlns:a16="http://schemas.microsoft.com/office/drawing/2014/main" id="{B17465BD-301E-E014-EB90-55ED8D529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826" y="504726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E1DB6856-7698-665B-6BB2-D709EA4A01A3}"/>
                  </a:ext>
                </a:extLst>
              </p:cNvPr>
              <p:cNvSpPr/>
              <p:nvPr/>
            </p:nvSpPr>
            <p:spPr>
              <a:xfrm>
                <a:off x="1980057" y="325072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3BCF1F7-131F-B929-45AF-B1C26FFB1269}"/>
                  </a:ext>
                </a:extLst>
              </p:cNvPr>
              <p:cNvSpPr/>
              <p:nvPr/>
            </p:nvSpPr>
            <p:spPr>
              <a:xfrm>
                <a:off x="1971582" y="3610355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5228152-C6FE-8D07-FE0B-E14B6BC81760}"/>
                  </a:ext>
                </a:extLst>
              </p:cNvPr>
              <p:cNvSpPr/>
              <p:nvPr/>
            </p:nvSpPr>
            <p:spPr>
              <a:xfrm>
                <a:off x="1971582" y="396579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27F49218-725E-EB2F-10C2-AD2C1C379BF5}"/>
                </a:ext>
              </a:extLst>
            </p:cNvPr>
            <p:cNvGrpSpPr/>
            <p:nvPr/>
          </p:nvGrpSpPr>
          <p:grpSpPr>
            <a:xfrm>
              <a:off x="3239103" y="2292534"/>
              <a:ext cx="328139" cy="2739082"/>
              <a:chOff x="1924442" y="2308178"/>
              <a:chExt cx="328139" cy="2739082"/>
            </a:xfrm>
          </p:grpSpPr>
          <p:cxnSp>
            <p:nvCxnSpPr>
              <p:cNvPr id="37" name="Conexão Reta Unidirecional 36">
                <a:extLst>
                  <a:ext uri="{FF2B5EF4-FFF2-40B4-BE49-F238E27FC236}">
                    <a16:creationId xmlns:a16="http://schemas.microsoft.com/office/drawing/2014/main" id="{EE6D0B50-BB64-DD0D-B0F6-BFB8F5497603}"/>
                  </a:ext>
                </a:extLst>
              </p:cNvPr>
              <p:cNvCxnSpPr/>
              <p:nvPr/>
            </p:nvCxnSpPr>
            <p:spPr>
              <a:xfrm>
                <a:off x="1932916" y="230817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xão Reta Unidirecional 37">
                <a:extLst>
                  <a:ext uri="{FF2B5EF4-FFF2-40B4-BE49-F238E27FC236}">
                    <a16:creationId xmlns:a16="http://schemas.microsoft.com/office/drawing/2014/main" id="{B481C4C0-49DD-9B54-38E7-C6547F7ED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442" y="288070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xão Reta Unidirecional 38">
                <a:extLst>
                  <a:ext uri="{FF2B5EF4-FFF2-40B4-BE49-F238E27FC236}">
                    <a16:creationId xmlns:a16="http://schemas.microsoft.com/office/drawing/2014/main" id="{21D1C196-E51C-EF73-6F63-9B65C1E113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2300" y="447473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xão Reta Unidirecional 39">
                <a:extLst>
                  <a:ext uri="{FF2B5EF4-FFF2-40B4-BE49-F238E27FC236}">
                    <a16:creationId xmlns:a16="http://schemas.microsoft.com/office/drawing/2014/main" id="{0A1EE1B8-6679-4110-5C64-58803B89E2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826" y="504726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6548D8C-7B54-4E43-3577-4660A2C2EFDB}"/>
                  </a:ext>
                </a:extLst>
              </p:cNvPr>
              <p:cNvSpPr/>
              <p:nvPr/>
            </p:nvSpPr>
            <p:spPr>
              <a:xfrm>
                <a:off x="1980057" y="325072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E5E36C0-878F-DF90-E092-0EE28B346507}"/>
                  </a:ext>
                </a:extLst>
              </p:cNvPr>
              <p:cNvSpPr/>
              <p:nvPr/>
            </p:nvSpPr>
            <p:spPr>
              <a:xfrm>
                <a:off x="1971582" y="3610355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E92F9958-5C9F-DF80-48AB-A1DD183CF75C}"/>
                  </a:ext>
                </a:extLst>
              </p:cNvPr>
              <p:cNvSpPr/>
              <p:nvPr/>
            </p:nvSpPr>
            <p:spPr>
              <a:xfrm>
                <a:off x="1971582" y="396579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A05F30EE-450D-D1F8-857C-AED7B4AD34F8}"/>
                </a:ext>
              </a:extLst>
            </p:cNvPr>
            <p:cNvGrpSpPr/>
            <p:nvPr/>
          </p:nvGrpSpPr>
          <p:grpSpPr>
            <a:xfrm>
              <a:off x="5455333" y="2294814"/>
              <a:ext cx="328139" cy="2739082"/>
              <a:chOff x="1924442" y="2308178"/>
              <a:chExt cx="328139" cy="2739082"/>
            </a:xfrm>
          </p:grpSpPr>
          <p:cxnSp>
            <p:nvCxnSpPr>
              <p:cNvPr id="45" name="Conexão Reta Unidirecional 44">
                <a:extLst>
                  <a:ext uri="{FF2B5EF4-FFF2-40B4-BE49-F238E27FC236}">
                    <a16:creationId xmlns:a16="http://schemas.microsoft.com/office/drawing/2014/main" id="{AD9F8AF2-503A-A84E-2EB5-52DEEAABFC2D}"/>
                  </a:ext>
                </a:extLst>
              </p:cNvPr>
              <p:cNvCxnSpPr/>
              <p:nvPr/>
            </p:nvCxnSpPr>
            <p:spPr>
              <a:xfrm>
                <a:off x="1932916" y="230817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exão Reta Unidirecional 45">
                <a:extLst>
                  <a:ext uri="{FF2B5EF4-FFF2-40B4-BE49-F238E27FC236}">
                    <a16:creationId xmlns:a16="http://schemas.microsoft.com/office/drawing/2014/main" id="{069FBD92-4494-B1EB-D691-DA50900371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442" y="288070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Conexão Reta Unidirecional 46">
                <a:extLst>
                  <a:ext uri="{FF2B5EF4-FFF2-40B4-BE49-F238E27FC236}">
                    <a16:creationId xmlns:a16="http://schemas.microsoft.com/office/drawing/2014/main" id="{2824AEE3-108F-AB27-29B4-899576ABCE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2300" y="447473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exão Reta Unidirecional 47">
                <a:extLst>
                  <a:ext uri="{FF2B5EF4-FFF2-40B4-BE49-F238E27FC236}">
                    <a16:creationId xmlns:a16="http://schemas.microsoft.com/office/drawing/2014/main" id="{DE80E3C6-9229-5101-5029-22AE1EB774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826" y="504726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EB297357-78C2-6A83-59E8-8A29FD428A2A}"/>
                  </a:ext>
                </a:extLst>
              </p:cNvPr>
              <p:cNvSpPr/>
              <p:nvPr/>
            </p:nvSpPr>
            <p:spPr>
              <a:xfrm>
                <a:off x="1980057" y="325072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8A8EDC7-B261-F313-A2AE-DEE090A79A8E}"/>
                  </a:ext>
                </a:extLst>
              </p:cNvPr>
              <p:cNvSpPr/>
              <p:nvPr/>
            </p:nvSpPr>
            <p:spPr>
              <a:xfrm>
                <a:off x="1971582" y="3610355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3A3BC64A-6A9C-CD6B-69F3-B848A32A7F1C}"/>
                  </a:ext>
                </a:extLst>
              </p:cNvPr>
              <p:cNvSpPr/>
              <p:nvPr/>
            </p:nvSpPr>
            <p:spPr>
              <a:xfrm>
                <a:off x="1971582" y="396579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311CA1A1-9590-7531-E95C-72A62D1424D3}"/>
                </a:ext>
              </a:extLst>
            </p:cNvPr>
            <p:cNvGrpSpPr/>
            <p:nvPr/>
          </p:nvGrpSpPr>
          <p:grpSpPr>
            <a:xfrm>
              <a:off x="6863341" y="2294814"/>
              <a:ext cx="328139" cy="2739082"/>
              <a:chOff x="1924442" y="2308178"/>
              <a:chExt cx="328139" cy="2739082"/>
            </a:xfrm>
          </p:grpSpPr>
          <p:cxnSp>
            <p:nvCxnSpPr>
              <p:cNvPr id="53" name="Conexão Reta Unidirecional 52">
                <a:extLst>
                  <a:ext uri="{FF2B5EF4-FFF2-40B4-BE49-F238E27FC236}">
                    <a16:creationId xmlns:a16="http://schemas.microsoft.com/office/drawing/2014/main" id="{6B38E226-63A9-C3D7-C50C-309267A448EE}"/>
                  </a:ext>
                </a:extLst>
              </p:cNvPr>
              <p:cNvCxnSpPr/>
              <p:nvPr/>
            </p:nvCxnSpPr>
            <p:spPr>
              <a:xfrm>
                <a:off x="1932916" y="230817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xão Reta Unidirecional 53">
                <a:extLst>
                  <a:ext uri="{FF2B5EF4-FFF2-40B4-BE49-F238E27FC236}">
                    <a16:creationId xmlns:a16="http://schemas.microsoft.com/office/drawing/2014/main" id="{BA879FE6-F952-B281-61E1-1C7D65920F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442" y="288070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xão Reta Unidirecional 54">
                <a:extLst>
                  <a:ext uri="{FF2B5EF4-FFF2-40B4-BE49-F238E27FC236}">
                    <a16:creationId xmlns:a16="http://schemas.microsoft.com/office/drawing/2014/main" id="{411D25A5-9A22-B4A5-1651-186798C57A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2300" y="447473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exão Reta Unidirecional 55">
                <a:extLst>
                  <a:ext uri="{FF2B5EF4-FFF2-40B4-BE49-F238E27FC236}">
                    <a16:creationId xmlns:a16="http://schemas.microsoft.com/office/drawing/2014/main" id="{17D25E5E-9939-719B-2B9D-9F5426E613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826" y="504726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3D5AE823-EAFC-5CDF-3E9E-CA7B9A6C8CA6}"/>
                  </a:ext>
                </a:extLst>
              </p:cNvPr>
              <p:cNvSpPr/>
              <p:nvPr/>
            </p:nvSpPr>
            <p:spPr>
              <a:xfrm>
                <a:off x="1980057" y="325072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803E9789-1F57-1353-5225-433935DEF89C}"/>
                  </a:ext>
                </a:extLst>
              </p:cNvPr>
              <p:cNvSpPr/>
              <p:nvPr/>
            </p:nvSpPr>
            <p:spPr>
              <a:xfrm>
                <a:off x="1971582" y="3610355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A443B14-E270-28E5-2665-35F4924999C0}"/>
                  </a:ext>
                </a:extLst>
              </p:cNvPr>
              <p:cNvSpPr/>
              <p:nvPr/>
            </p:nvSpPr>
            <p:spPr>
              <a:xfrm>
                <a:off x="1971582" y="396579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27AF4D17-9B8C-363E-7530-CF17CE52F73D}"/>
                </a:ext>
              </a:extLst>
            </p:cNvPr>
            <p:cNvGrpSpPr/>
            <p:nvPr/>
          </p:nvGrpSpPr>
          <p:grpSpPr>
            <a:xfrm>
              <a:off x="9075251" y="2272162"/>
              <a:ext cx="328139" cy="2739082"/>
              <a:chOff x="1924442" y="2308178"/>
              <a:chExt cx="328139" cy="2739082"/>
            </a:xfrm>
          </p:grpSpPr>
          <p:cxnSp>
            <p:nvCxnSpPr>
              <p:cNvPr id="61" name="Conexão Reta Unidirecional 60">
                <a:extLst>
                  <a:ext uri="{FF2B5EF4-FFF2-40B4-BE49-F238E27FC236}">
                    <a16:creationId xmlns:a16="http://schemas.microsoft.com/office/drawing/2014/main" id="{3674A074-7A1E-A4FF-1D3E-911E06F3AA19}"/>
                  </a:ext>
                </a:extLst>
              </p:cNvPr>
              <p:cNvCxnSpPr/>
              <p:nvPr/>
            </p:nvCxnSpPr>
            <p:spPr>
              <a:xfrm>
                <a:off x="1932916" y="230817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xão Reta Unidirecional 61">
                <a:extLst>
                  <a:ext uri="{FF2B5EF4-FFF2-40B4-BE49-F238E27FC236}">
                    <a16:creationId xmlns:a16="http://schemas.microsoft.com/office/drawing/2014/main" id="{3EE970A5-3D4D-12DB-BB86-C578E8D427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24442" y="2880708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xão Reta Unidirecional 62">
                <a:extLst>
                  <a:ext uri="{FF2B5EF4-FFF2-40B4-BE49-F238E27FC236}">
                    <a16:creationId xmlns:a16="http://schemas.microsoft.com/office/drawing/2014/main" id="{EADE3C34-F21E-96B4-F32C-5C38F6CF11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42300" y="447473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xão Reta Unidirecional 63">
                <a:extLst>
                  <a:ext uri="{FF2B5EF4-FFF2-40B4-BE49-F238E27FC236}">
                    <a16:creationId xmlns:a16="http://schemas.microsoft.com/office/drawing/2014/main" id="{86455848-4C87-D5C5-DCD3-D1B11817E6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826" y="5047260"/>
                <a:ext cx="310281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5445073-A482-8004-A6AD-AC8AA2CB343B}"/>
                  </a:ext>
                </a:extLst>
              </p:cNvPr>
              <p:cNvSpPr/>
              <p:nvPr/>
            </p:nvSpPr>
            <p:spPr>
              <a:xfrm>
                <a:off x="1980057" y="3250726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2766C835-4ACB-C0A8-9F55-ED1B410E20AF}"/>
                  </a:ext>
                </a:extLst>
              </p:cNvPr>
              <p:cNvSpPr/>
              <p:nvPr/>
            </p:nvSpPr>
            <p:spPr>
              <a:xfrm>
                <a:off x="1971582" y="3610355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C169B8D-0057-C157-7785-57D093F20FC2}"/>
                  </a:ext>
                </a:extLst>
              </p:cNvPr>
              <p:cNvSpPr/>
              <p:nvPr/>
            </p:nvSpPr>
            <p:spPr>
              <a:xfrm>
                <a:off x="1971582" y="396579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B5366BE-D693-DC7A-A458-CC3749695656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94171" y="2584980"/>
                  <a:ext cx="707571" cy="5040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69" name="CaixaDeTexto 68">
                  <a:extLst>
                    <a:ext uri="{FF2B5EF4-FFF2-40B4-BE49-F238E27FC236}">
                      <a16:creationId xmlns:a16="http://schemas.microsoft.com/office/drawing/2014/main" id="{FB5366BE-D693-DC7A-A458-CC37496956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171" y="2584980"/>
                  <a:ext cx="707571" cy="5040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CaixaDeTexto 69">
                  <a:extLst>
                    <a:ext uri="{FF2B5EF4-FFF2-40B4-BE49-F238E27FC236}">
                      <a16:creationId xmlns:a16="http://schemas.microsoft.com/office/drawing/2014/main" id="{0ADD6D15-9AEA-BD1E-16F5-B17662325B48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94918" y="4129648"/>
                  <a:ext cx="707571" cy="5040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70" name="CaixaDeTexto 69">
                  <a:extLst>
                    <a:ext uri="{FF2B5EF4-FFF2-40B4-BE49-F238E27FC236}">
                      <a16:creationId xmlns:a16="http://schemas.microsoft.com/office/drawing/2014/main" id="{0ADD6D15-9AEA-BD1E-16F5-B17662325B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94918" y="4129648"/>
                  <a:ext cx="707571" cy="5040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5BBD2641-3F8C-6679-F5BD-1A5024E49AB8}"/>
                    </a:ext>
                  </a:extLst>
                </p:cNvPr>
                <p:cNvSpPr txBox="1">
                  <a:spLocks noChangeAspect="1"/>
                </p:cNvSpPr>
                <p:nvPr/>
              </p:nvSpPr>
              <p:spPr>
                <a:xfrm>
                  <a:off x="9385697" y="4702177"/>
                  <a:ext cx="707571" cy="504000"/>
                </a:xfrm>
                <a:prstGeom prst="rect">
                  <a:avLst/>
                </a:prstGeom>
                <a:solidFill>
                  <a:schemeClr val="accent1">
                    <a:lumMod val="50000"/>
                  </a:schemeClr>
                </a:solid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 wrap="square" rtlCol="0" anchor="ctr" anchorCtr="0">
                  <a:no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28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oMath>
                    </m:oMathPara>
                  </a14:m>
                  <a:endParaRPr lang="en-GB" sz="2800" b="1" dirty="0"/>
                </a:p>
              </p:txBody>
            </p:sp>
          </mc:Choice>
          <mc:Fallback xmlns="">
            <p:sp>
              <p:nvSpPr>
                <p:cNvPr id="71" name="CaixaDeTexto 70">
                  <a:extLst>
                    <a:ext uri="{FF2B5EF4-FFF2-40B4-BE49-F238E27FC236}">
                      <a16:creationId xmlns:a16="http://schemas.microsoft.com/office/drawing/2014/main" id="{5BBD2641-3F8C-6679-F5BD-1A5024E49A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85697" y="4702177"/>
                  <a:ext cx="707571" cy="5040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accent1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BF7B90D8-CB9C-487B-89E5-FA6FCBF1D666}"/>
                </a:ext>
              </a:extLst>
            </p:cNvPr>
            <p:cNvGrpSpPr/>
            <p:nvPr/>
          </p:nvGrpSpPr>
          <p:grpSpPr>
            <a:xfrm>
              <a:off x="9681244" y="3230079"/>
              <a:ext cx="116475" cy="823073"/>
              <a:chOff x="9274791" y="3367110"/>
              <a:chExt cx="116475" cy="823073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B28D1F38-9AE4-54AF-7B79-82A9E2D009E1}"/>
                  </a:ext>
                </a:extLst>
              </p:cNvPr>
              <p:cNvSpPr/>
              <p:nvPr/>
            </p:nvSpPr>
            <p:spPr>
              <a:xfrm>
                <a:off x="9283266" y="336711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F6120045-C60F-194F-CB8D-3E2DF5484CAB}"/>
                  </a:ext>
                </a:extLst>
              </p:cNvPr>
              <p:cNvSpPr/>
              <p:nvPr/>
            </p:nvSpPr>
            <p:spPr>
              <a:xfrm>
                <a:off x="9274791" y="372673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2D892C62-1819-80D6-A28B-5F7731B6169A}"/>
                  </a:ext>
                </a:extLst>
              </p:cNvPr>
              <p:cNvSpPr/>
              <p:nvPr/>
            </p:nvSpPr>
            <p:spPr>
              <a:xfrm>
                <a:off x="9274791" y="408218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F235896A-D72F-19E5-77C0-CF1C245B7AC1}"/>
                </a:ext>
              </a:extLst>
            </p:cNvPr>
            <p:cNvGrpSpPr/>
            <p:nvPr/>
          </p:nvGrpSpPr>
          <p:grpSpPr>
            <a:xfrm rot="5400000">
              <a:off x="6251310" y="1879195"/>
              <a:ext cx="116475" cy="823073"/>
              <a:chOff x="9274791" y="3367110"/>
              <a:chExt cx="116475" cy="823073"/>
            </a:xfrm>
          </p:grpSpPr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5A3289F-3F25-01DA-07F8-941BAABFBD9D}"/>
                  </a:ext>
                </a:extLst>
              </p:cNvPr>
              <p:cNvSpPr/>
              <p:nvPr/>
            </p:nvSpPr>
            <p:spPr>
              <a:xfrm>
                <a:off x="9283266" y="336711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5D430531-14B1-BBE3-09F2-16B35EB82FA7}"/>
                  </a:ext>
                </a:extLst>
              </p:cNvPr>
              <p:cNvSpPr/>
              <p:nvPr/>
            </p:nvSpPr>
            <p:spPr>
              <a:xfrm>
                <a:off x="9274791" y="372673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336204F-2BC0-0137-01EF-B842DC00C1CB}"/>
                  </a:ext>
                </a:extLst>
              </p:cNvPr>
              <p:cNvSpPr/>
              <p:nvPr/>
            </p:nvSpPr>
            <p:spPr>
              <a:xfrm>
                <a:off x="9274791" y="408218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6F2FAD5F-23DF-9D76-21B9-F31329188A46}"/>
                </a:ext>
              </a:extLst>
            </p:cNvPr>
            <p:cNvGrpSpPr/>
            <p:nvPr/>
          </p:nvGrpSpPr>
          <p:grpSpPr>
            <a:xfrm rot="5400000">
              <a:off x="6246660" y="2410934"/>
              <a:ext cx="116475" cy="823073"/>
              <a:chOff x="9274791" y="3367110"/>
              <a:chExt cx="116475" cy="823073"/>
            </a:xfrm>
          </p:grpSpPr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7E27BE6F-4512-649F-6E7E-A2E773AF3B3B}"/>
                  </a:ext>
                </a:extLst>
              </p:cNvPr>
              <p:cNvSpPr/>
              <p:nvPr/>
            </p:nvSpPr>
            <p:spPr>
              <a:xfrm>
                <a:off x="9283266" y="336711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2B01733C-F5E1-7836-9B8E-174054615688}"/>
                  </a:ext>
                </a:extLst>
              </p:cNvPr>
              <p:cNvSpPr/>
              <p:nvPr/>
            </p:nvSpPr>
            <p:spPr>
              <a:xfrm>
                <a:off x="9274791" y="372673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BE112D36-845C-60C6-EE34-1760F44200B6}"/>
                  </a:ext>
                </a:extLst>
              </p:cNvPr>
              <p:cNvSpPr/>
              <p:nvPr/>
            </p:nvSpPr>
            <p:spPr>
              <a:xfrm>
                <a:off x="9274791" y="408218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4" name="Agrupar 83">
              <a:extLst>
                <a:ext uri="{FF2B5EF4-FFF2-40B4-BE49-F238E27FC236}">
                  <a16:creationId xmlns:a16="http://schemas.microsoft.com/office/drawing/2014/main" id="{8CD31694-E239-3951-07E9-AA3EEB5A2775}"/>
                </a:ext>
              </a:extLst>
            </p:cNvPr>
            <p:cNvGrpSpPr/>
            <p:nvPr/>
          </p:nvGrpSpPr>
          <p:grpSpPr>
            <a:xfrm rot="5400000">
              <a:off x="6256014" y="4061477"/>
              <a:ext cx="116475" cy="823073"/>
              <a:chOff x="9274791" y="3367110"/>
              <a:chExt cx="116475" cy="823073"/>
            </a:xfrm>
          </p:grpSpPr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EBFECBEB-276E-5625-20F7-88AA1A082D84}"/>
                  </a:ext>
                </a:extLst>
              </p:cNvPr>
              <p:cNvSpPr/>
              <p:nvPr/>
            </p:nvSpPr>
            <p:spPr>
              <a:xfrm>
                <a:off x="9283266" y="336711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4E70A2B-82B5-3970-7E73-6CEF3FE2A8D4}"/>
                  </a:ext>
                </a:extLst>
              </p:cNvPr>
              <p:cNvSpPr/>
              <p:nvPr/>
            </p:nvSpPr>
            <p:spPr>
              <a:xfrm>
                <a:off x="9274791" y="372673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6830A2F-E478-F53E-C105-19F377D6F682}"/>
                  </a:ext>
                </a:extLst>
              </p:cNvPr>
              <p:cNvSpPr/>
              <p:nvPr/>
            </p:nvSpPr>
            <p:spPr>
              <a:xfrm>
                <a:off x="9274791" y="408218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88" name="Agrupar 87">
              <a:extLst>
                <a:ext uri="{FF2B5EF4-FFF2-40B4-BE49-F238E27FC236}">
                  <a16:creationId xmlns:a16="http://schemas.microsoft.com/office/drawing/2014/main" id="{53203683-A476-7916-8637-043DB5574454}"/>
                </a:ext>
              </a:extLst>
            </p:cNvPr>
            <p:cNvGrpSpPr/>
            <p:nvPr/>
          </p:nvGrpSpPr>
          <p:grpSpPr>
            <a:xfrm rot="5400000">
              <a:off x="6251364" y="4593216"/>
              <a:ext cx="116475" cy="823073"/>
              <a:chOff x="9274791" y="3367110"/>
              <a:chExt cx="116475" cy="823073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927B644-28A8-FB54-F1E0-09FB9523DDF6}"/>
                  </a:ext>
                </a:extLst>
              </p:cNvPr>
              <p:cNvSpPr/>
              <p:nvPr/>
            </p:nvSpPr>
            <p:spPr>
              <a:xfrm>
                <a:off x="9283266" y="3367110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5567896F-8CFD-0F25-58A0-801D727CC805}"/>
                  </a:ext>
                </a:extLst>
              </p:cNvPr>
              <p:cNvSpPr/>
              <p:nvPr/>
            </p:nvSpPr>
            <p:spPr>
              <a:xfrm>
                <a:off x="9274791" y="3726739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AC287BCA-EEBA-B556-9694-303B55DD37F8}"/>
                  </a:ext>
                </a:extLst>
              </p:cNvPr>
              <p:cNvSpPr/>
              <p:nvPr/>
            </p:nvSpPr>
            <p:spPr>
              <a:xfrm>
                <a:off x="9274791" y="4082183"/>
                <a:ext cx="108000" cy="108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CBFAFA52-1EDD-99C0-0150-07C29CFC6199}"/>
                  </a:ext>
                </a:extLst>
              </p:cNvPr>
              <p:cNvSpPr txBox="1"/>
              <p:nvPr/>
            </p:nvSpPr>
            <p:spPr>
              <a:xfrm>
                <a:off x="4000971" y="5227006"/>
                <a:ext cx="4324709" cy="4492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†</m:t>
                              </m:r>
                            </m:sup>
                          </m:sSup>
                          <m:d>
                            <m:d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⃗"/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2" name="CaixaDeTexto 91">
                <a:extLst>
                  <a:ext uri="{FF2B5EF4-FFF2-40B4-BE49-F238E27FC236}">
                    <a16:creationId xmlns:a16="http://schemas.microsoft.com/office/drawing/2014/main" id="{CBFAFA52-1EDD-99C0-0150-07C29CFC6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971" y="5227006"/>
                <a:ext cx="4324709" cy="449290"/>
              </a:xfrm>
              <a:prstGeom prst="rect">
                <a:avLst/>
              </a:prstGeom>
              <a:blipFill>
                <a:blip r:embed="rId10"/>
                <a:stretch>
                  <a:fillRect l="-877" t="-33333" b="-2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14FCF5E6-8B88-B5A5-F6B4-567EA1DC728D}"/>
                  </a:ext>
                </a:extLst>
              </p:cNvPr>
              <p:cNvSpPr txBox="1"/>
              <p:nvPr/>
            </p:nvSpPr>
            <p:spPr>
              <a:xfrm>
                <a:off x="3046971" y="5687190"/>
                <a:ext cx="6098058" cy="11308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⃗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pt-PT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PT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𝜃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P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𝒲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5" name="CaixaDeTexto 94">
                <a:extLst>
                  <a:ext uri="{FF2B5EF4-FFF2-40B4-BE49-F238E27FC236}">
                    <a16:creationId xmlns:a16="http://schemas.microsoft.com/office/drawing/2014/main" id="{14FCF5E6-8B88-B5A5-F6B4-567EA1DC7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971" y="5687190"/>
                <a:ext cx="6098058" cy="1130822"/>
              </a:xfrm>
              <a:prstGeom prst="rect">
                <a:avLst/>
              </a:prstGeom>
              <a:blipFill>
                <a:blip r:embed="rId11"/>
                <a:stretch>
                  <a:fillRect t="-101111" b="-15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5498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8E0D2A-209F-F701-505A-AE944EB1E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i="1" dirty="0"/>
              <a:t>ansatz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777310E-C7B1-BEAD-102A-BC21C75AB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algorithm - What is a better ansatz for VQE? - Quantum Computing Stack  Exchange">
            <a:extLst>
              <a:ext uri="{FF2B5EF4-FFF2-40B4-BE49-F238E27FC236}">
                <a16:creationId xmlns:a16="http://schemas.microsoft.com/office/drawing/2014/main" id="{74FAC9FA-419B-CCCA-62F9-C35722E6F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6000" y="1544344"/>
            <a:ext cx="4320000" cy="88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Arredondado 5">
            <a:extLst>
              <a:ext uri="{FF2B5EF4-FFF2-40B4-BE49-F238E27FC236}">
                <a16:creationId xmlns:a16="http://schemas.microsoft.com/office/drawing/2014/main" id="{9D832D16-606A-5748-FC90-048D6AAF0B2D}"/>
              </a:ext>
            </a:extLst>
          </p:cNvPr>
          <p:cNvSpPr/>
          <p:nvPr/>
        </p:nvSpPr>
        <p:spPr>
          <a:xfrm>
            <a:off x="1013254" y="1544344"/>
            <a:ext cx="1742303" cy="88144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PROBLEM</a:t>
            </a:r>
          </a:p>
        </p:txBody>
      </p:sp>
      <p:sp>
        <p:nvSpPr>
          <p:cNvPr id="7" name="Seta de Movimento para a Direita 6">
            <a:extLst>
              <a:ext uri="{FF2B5EF4-FFF2-40B4-BE49-F238E27FC236}">
                <a16:creationId xmlns:a16="http://schemas.microsoft.com/office/drawing/2014/main" id="{F8B1DE51-0885-6DA9-AEA9-6A29CFAD1B8D}"/>
              </a:ext>
            </a:extLst>
          </p:cNvPr>
          <p:cNvSpPr/>
          <p:nvPr/>
        </p:nvSpPr>
        <p:spPr>
          <a:xfrm>
            <a:off x="2808259" y="1836653"/>
            <a:ext cx="1075038" cy="296828"/>
          </a:xfrm>
          <a:prstGeom prst="stripedRightArrow">
            <a:avLst>
              <a:gd name="adj1" fmla="val 58325"/>
              <a:gd name="adj2" fmla="val 50000"/>
            </a:avLst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Seta de Movimento para a Direita 7">
            <a:extLst>
              <a:ext uri="{FF2B5EF4-FFF2-40B4-BE49-F238E27FC236}">
                <a16:creationId xmlns:a16="http://schemas.microsoft.com/office/drawing/2014/main" id="{47933782-983F-A59F-B90F-F05D6772144B}"/>
              </a:ext>
            </a:extLst>
          </p:cNvPr>
          <p:cNvSpPr/>
          <p:nvPr/>
        </p:nvSpPr>
        <p:spPr>
          <a:xfrm>
            <a:off x="8361405" y="1836653"/>
            <a:ext cx="1075038" cy="296828"/>
          </a:xfrm>
          <a:prstGeom prst="stripedRightArrow">
            <a:avLst>
              <a:gd name="adj1" fmla="val 58325"/>
              <a:gd name="adj2" fmla="val 50000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tângulo Arredondado 8">
            <a:extLst>
              <a:ext uri="{FF2B5EF4-FFF2-40B4-BE49-F238E27FC236}">
                <a16:creationId xmlns:a16="http://schemas.microsoft.com/office/drawing/2014/main" id="{AA6E5B0D-CD16-06DF-183A-AECDCD65ACEB}"/>
              </a:ext>
            </a:extLst>
          </p:cNvPr>
          <p:cNvSpPr/>
          <p:nvPr/>
        </p:nvSpPr>
        <p:spPr>
          <a:xfrm>
            <a:off x="9546825" y="1552641"/>
            <a:ext cx="1742303" cy="88144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4148FBF-4D16-7945-105A-0AC48F0482CD}"/>
                  </a:ext>
                </a:extLst>
              </p:cNvPr>
              <p:cNvSpPr txBox="1"/>
              <p:nvPr/>
            </p:nvSpPr>
            <p:spPr>
              <a:xfrm>
                <a:off x="5777451" y="1264111"/>
                <a:ext cx="63709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𝒲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14148FBF-4D16-7945-105A-0AC48F04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7451" y="1264111"/>
                <a:ext cx="637097" cy="276999"/>
              </a:xfrm>
              <a:prstGeom prst="rect">
                <a:avLst/>
              </a:prstGeom>
              <a:blipFill>
                <a:blip r:embed="rId3"/>
                <a:stretch>
                  <a:fillRect l="-8000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CD8E73E-2F16-1C17-49B8-88601E9AB4FA}"/>
              </a:ext>
            </a:extLst>
          </p:cNvPr>
          <p:cNvGrpSpPr/>
          <p:nvPr/>
        </p:nvGrpSpPr>
        <p:grpSpPr>
          <a:xfrm>
            <a:off x="444606" y="2533135"/>
            <a:ext cx="5202431" cy="3711185"/>
            <a:chOff x="444606" y="2533135"/>
            <a:chExt cx="5202431" cy="3711185"/>
          </a:xfrm>
        </p:grpSpPr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8ECF3F4F-854C-DE84-F3B0-24D56DE1A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7478" y="4093347"/>
              <a:ext cx="3276600" cy="1587500"/>
            </a:xfrm>
            <a:prstGeom prst="rect">
              <a:avLst/>
            </a:prstGeom>
          </p:spPr>
        </p:pic>
        <p:cxnSp>
          <p:nvCxnSpPr>
            <p:cNvPr id="13" name="Conexão Reta Unidirecional 12">
              <a:extLst>
                <a:ext uri="{FF2B5EF4-FFF2-40B4-BE49-F238E27FC236}">
                  <a16:creationId xmlns:a16="http://schemas.microsoft.com/office/drawing/2014/main" id="{B1309315-F59A-31B7-C880-138DBFBC5B03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 flipH="1">
              <a:off x="3345778" y="2533135"/>
              <a:ext cx="1695779" cy="108323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12B6003D-77FD-5D21-4DE4-A01D155993AA}"/>
                </a:ext>
              </a:extLst>
            </p:cNvPr>
            <p:cNvSpPr txBox="1"/>
            <p:nvPr/>
          </p:nvSpPr>
          <p:spPr>
            <a:xfrm>
              <a:off x="2270740" y="3616371"/>
              <a:ext cx="2150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Problem Specific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B34BE91-57A7-E4E0-0A93-9C3746DFFB24}"/>
                </a:ext>
              </a:extLst>
            </p:cNvPr>
            <p:cNvSpPr txBox="1"/>
            <p:nvPr/>
          </p:nvSpPr>
          <p:spPr>
            <a:xfrm>
              <a:off x="444606" y="5874988"/>
              <a:ext cx="52024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>
                  <a:solidFill>
                    <a:schemeClr val="bg1"/>
                  </a:solidFill>
                </a:rPr>
                <a:t>Example</a:t>
              </a:r>
              <a:r>
                <a:rPr lang="en-GB" dirty="0">
                  <a:solidFill>
                    <a:schemeClr val="bg1"/>
                  </a:solidFill>
                </a:rPr>
                <a:t>: Chemistry ground state problems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14E42EA-5098-7564-A6A6-F36D4F10C349}"/>
              </a:ext>
            </a:extLst>
          </p:cNvPr>
          <p:cNvGrpSpPr/>
          <p:nvPr/>
        </p:nvGrpSpPr>
        <p:grpSpPr>
          <a:xfrm>
            <a:off x="6635579" y="2533135"/>
            <a:ext cx="4448432" cy="3685178"/>
            <a:chOff x="6635579" y="2533135"/>
            <a:chExt cx="4448432" cy="3685178"/>
          </a:xfrm>
        </p:grpSpPr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9CA957B2-C997-439A-B62D-E82780E952C8}"/>
                </a:ext>
              </a:extLst>
            </p:cNvPr>
            <p:cNvGrpSpPr/>
            <p:nvPr/>
          </p:nvGrpSpPr>
          <p:grpSpPr>
            <a:xfrm>
              <a:off x="7127426" y="4272583"/>
              <a:ext cx="3225114" cy="1945730"/>
              <a:chOff x="7823886" y="3929258"/>
              <a:chExt cx="3225114" cy="1945730"/>
            </a:xfrm>
          </p:grpSpPr>
          <p:pic>
            <p:nvPicPr>
              <p:cNvPr id="18" name="Imagem 17">
                <a:extLst>
                  <a:ext uri="{FF2B5EF4-FFF2-40B4-BE49-F238E27FC236}">
                    <a16:creationId xmlns:a16="http://schemas.microsoft.com/office/drawing/2014/main" id="{4F0F5AEC-779F-8E05-8592-D211D1081F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23886" y="3929258"/>
                <a:ext cx="1075038" cy="1945730"/>
              </a:xfrm>
              <a:prstGeom prst="rect">
                <a:avLst/>
              </a:prstGeom>
            </p:spPr>
          </p:pic>
          <p:pic>
            <p:nvPicPr>
              <p:cNvPr id="19" name="Imagem 18">
                <a:extLst>
                  <a:ext uri="{FF2B5EF4-FFF2-40B4-BE49-F238E27FC236}">
                    <a16:creationId xmlns:a16="http://schemas.microsoft.com/office/drawing/2014/main" id="{F51FD695-1020-5F36-7E4E-AF6FA1119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98924" y="3929258"/>
                <a:ext cx="1075038" cy="1945730"/>
              </a:xfrm>
              <a:prstGeom prst="rect">
                <a:avLst/>
              </a:prstGeom>
            </p:spPr>
          </p:pic>
          <p:pic>
            <p:nvPicPr>
              <p:cNvPr id="20" name="Imagem 19">
                <a:extLst>
                  <a:ext uri="{FF2B5EF4-FFF2-40B4-BE49-F238E27FC236}">
                    <a16:creationId xmlns:a16="http://schemas.microsoft.com/office/drawing/2014/main" id="{C60B7BD3-0298-9FBC-DCD9-8B163F3010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973962" y="3929258"/>
                <a:ext cx="1075038" cy="1945730"/>
              </a:xfrm>
              <a:prstGeom prst="rect">
                <a:avLst/>
              </a:prstGeom>
            </p:spPr>
          </p:pic>
        </p:grpSp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2C578D7E-80E7-F341-E9AA-8F189AAAA249}"/>
                </a:ext>
              </a:extLst>
            </p:cNvPr>
            <p:cNvSpPr txBox="1"/>
            <p:nvPr/>
          </p:nvSpPr>
          <p:spPr>
            <a:xfrm>
              <a:off x="6635579" y="3756530"/>
              <a:ext cx="44484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</a:rPr>
                <a:t>Problem Agnostic / Hardware Efficient</a:t>
              </a:r>
            </a:p>
          </p:txBody>
        </p:sp>
        <p:cxnSp>
          <p:nvCxnSpPr>
            <p:cNvPr id="23" name="Conexão Reta Unidirecional 22">
              <a:extLst>
                <a:ext uri="{FF2B5EF4-FFF2-40B4-BE49-F238E27FC236}">
                  <a16:creationId xmlns:a16="http://schemas.microsoft.com/office/drawing/2014/main" id="{D9EA15D8-BE01-3D9F-7141-C6EE32E4B348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7164016" y="2533135"/>
              <a:ext cx="1695779" cy="122339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9596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2235A-025F-485E-3B29-AC6F34EF2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33" y="452718"/>
            <a:ext cx="10194324" cy="964080"/>
          </a:xfrm>
        </p:spPr>
        <p:txBody>
          <a:bodyPr/>
          <a:lstStyle/>
          <a:p>
            <a:r>
              <a:rPr lang="en-GB" dirty="0"/>
              <a:t> Vanishing Gradients / Barren plateaus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EE819B1-28E4-7EBA-7218-8D8DCE1C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43C245-1948-0A78-3EC5-F59678DB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178" y="1823305"/>
            <a:ext cx="2527300" cy="1778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14A752-1364-7A56-B6AC-1D6A6E342993}"/>
              </a:ext>
            </a:extLst>
          </p:cNvPr>
          <p:cNvGrpSpPr/>
          <p:nvPr/>
        </p:nvGrpSpPr>
        <p:grpSpPr>
          <a:xfrm>
            <a:off x="788410" y="1462441"/>
            <a:ext cx="3225114" cy="2222729"/>
            <a:chOff x="788410" y="2179136"/>
            <a:chExt cx="3225114" cy="222272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0875CBC1-610B-86C2-51CE-F01600C19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8410" y="2456135"/>
              <a:ext cx="1075038" cy="194573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1A5E55D-97C3-C582-AEA4-AFF672B8D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3448" y="2456135"/>
              <a:ext cx="1075038" cy="1945730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233BC01-07A8-57DF-A523-853CE05CF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8486" y="2456135"/>
              <a:ext cx="1075038" cy="19457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576A450A-2721-FBAF-106F-E0971D2E7A6F}"/>
                    </a:ext>
                  </a:extLst>
                </p:cNvPr>
                <p:cNvSpPr txBox="1"/>
                <p:nvPr/>
              </p:nvSpPr>
              <p:spPr>
                <a:xfrm>
                  <a:off x="2082418" y="2179136"/>
                  <a:ext cx="6370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𝒲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576A450A-2721-FBAF-106F-E0971D2E7A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82418" y="2179136"/>
                  <a:ext cx="63709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843" b="-1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9B721A1F-D657-132C-8E9F-C76AF764CC49}"/>
              </a:ext>
            </a:extLst>
          </p:cNvPr>
          <p:cNvCxnSpPr/>
          <p:nvPr/>
        </p:nvCxnSpPr>
        <p:spPr>
          <a:xfrm>
            <a:off x="4310504" y="2187143"/>
            <a:ext cx="1037968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xão Reta Unidirecional 12">
            <a:extLst>
              <a:ext uri="{FF2B5EF4-FFF2-40B4-BE49-F238E27FC236}">
                <a16:creationId xmlns:a16="http://schemas.microsoft.com/office/drawing/2014/main" id="{C9ABC7C2-5F28-9438-94C0-347CBFAA9D1B}"/>
              </a:ext>
            </a:extLst>
          </p:cNvPr>
          <p:cNvCxnSpPr>
            <a:cxnSpLocks/>
          </p:cNvCxnSpPr>
          <p:nvPr/>
        </p:nvCxnSpPr>
        <p:spPr>
          <a:xfrm flipH="1">
            <a:off x="4310504" y="3019165"/>
            <a:ext cx="1037968" cy="0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73D8CD8-C9E5-2D78-A09A-B69642C4969A}"/>
                  </a:ext>
                </a:extLst>
              </p:cNvPr>
              <p:cNvSpPr txBox="1"/>
              <p:nvPr/>
            </p:nvSpPr>
            <p:spPr>
              <a:xfrm>
                <a:off x="5640859" y="2242748"/>
                <a:ext cx="441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E73D8CD8-C9E5-2D78-A09A-B69642C49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0859" y="2242748"/>
                <a:ext cx="441659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8B09B34-DCD3-C738-3D20-5BFEC11FAF29}"/>
                  </a:ext>
                </a:extLst>
              </p:cNvPr>
              <p:cNvSpPr txBox="1"/>
              <p:nvPr/>
            </p:nvSpPr>
            <p:spPr>
              <a:xfrm>
                <a:off x="4376706" y="1739440"/>
                <a:ext cx="779957" cy="378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F8B09B34-DCD3-C738-3D20-5BFEC11FA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706" y="1739440"/>
                <a:ext cx="779957" cy="378822"/>
              </a:xfrm>
              <a:prstGeom prst="rect">
                <a:avLst/>
              </a:prstGeom>
              <a:blipFill>
                <a:blip r:embed="rId6"/>
                <a:stretch>
                  <a:fillRect b="-258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D63739B-8B75-A693-F09E-D7E8477BB69A}"/>
                  </a:ext>
                </a:extLst>
              </p:cNvPr>
              <p:cNvSpPr txBox="1"/>
              <p:nvPr/>
            </p:nvSpPr>
            <p:spPr>
              <a:xfrm>
                <a:off x="4508039" y="2580951"/>
                <a:ext cx="68467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6D63739B-8B75-A693-F09E-D7E8477BB6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039" y="2580951"/>
                <a:ext cx="684675" cy="369332"/>
              </a:xfrm>
              <a:prstGeom prst="rect">
                <a:avLst/>
              </a:prstGeom>
              <a:blipFill>
                <a:blip r:embed="rId7"/>
                <a:stretch>
                  <a:fillRect l="-9259" r="-1852" b="-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FF2702-E607-53F7-1611-F297ADF20A5B}"/>
              </a:ext>
            </a:extLst>
          </p:cNvPr>
          <p:cNvSpPr txBox="1"/>
          <p:nvPr/>
        </p:nvSpPr>
        <p:spPr>
          <a:xfrm>
            <a:off x="8596430" y="1823305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Classical Optimization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96F0340-280A-85AF-A494-CB99CDD9439E}"/>
                  </a:ext>
                </a:extLst>
              </p:cNvPr>
              <p:cNvSpPr txBox="1"/>
              <p:nvPr/>
            </p:nvSpPr>
            <p:spPr>
              <a:xfrm>
                <a:off x="8681477" y="2335081"/>
                <a:ext cx="229998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096F0340-280A-85AF-A494-CB99CDD94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1477" y="2335081"/>
                <a:ext cx="2299989" cy="416845"/>
              </a:xfrm>
              <a:prstGeom prst="rect">
                <a:avLst/>
              </a:prstGeom>
              <a:blipFill>
                <a:blip r:embed="rId8"/>
                <a:stretch>
                  <a:fillRect l="-2198" b="-26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D6AF028-A865-46F9-D551-10E57F731704}"/>
                  </a:ext>
                </a:extLst>
              </p:cNvPr>
              <p:cNvSpPr txBox="1"/>
              <p:nvPr/>
            </p:nvSpPr>
            <p:spPr>
              <a:xfrm>
                <a:off x="8636942" y="3231974"/>
                <a:ext cx="2648033" cy="5743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pt-PT" sz="2400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4D6AF028-A865-46F9-D551-10E57F731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942" y="3231974"/>
                <a:ext cx="2648033" cy="574388"/>
              </a:xfrm>
              <a:prstGeom prst="rect">
                <a:avLst/>
              </a:prstGeom>
              <a:blipFill>
                <a:blip r:embed="rId9"/>
                <a:stretch>
                  <a:fillRect l="-1914"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Imagem 22">
            <a:extLst>
              <a:ext uri="{FF2B5EF4-FFF2-40B4-BE49-F238E27FC236}">
                <a16:creationId xmlns:a16="http://schemas.microsoft.com/office/drawing/2014/main" id="{9460575E-E335-5AE0-2011-6D74618393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5339" y="4107914"/>
            <a:ext cx="3600000" cy="2297368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118ED248-FFCE-876B-D70D-4DD87E0A151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28367" y="4089863"/>
            <a:ext cx="3600000" cy="231541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50037A4-A461-7C4B-08AE-68E5AE34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3369" y="4089863"/>
            <a:ext cx="3384000" cy="252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20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F4AE4-D4D6-6162-E560-B9F0797C0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205" y="452718"/>
            <a:ext cx="10243752" cy="980666"/>
          </a:xfrm>
        </p:spPr>
        <p:txBody>
          <a:bodyPr/>
          <a:lstStyle/>
          <a:p>
            <a:r>
              <a:rPr lang="en-GB" dirty="0"/>
              <a:t>Vanishing Gradients / Barren plateaus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B913E5F-0BD5-F911-5B5F-934C9060C71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32486" y="1433385"/>
                <a:ext cx="9617367" cy="1371600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Hardware efficient </a:t>
                </a:r>
                <a:r>
                  <a:rPr lang="en-GB" sz="2400" i="1" dirty="0"/>
                  <a:t>ansatz</a:t>
                </a:r>
              </a:p>
              <a:p>
                <a:pPr lvl="1"/>
                <a:r>
                  <a:rPr lang="en-GB" sz="2000" dirty="0"/>
                  <a:t>”Deep” random parameterized circuits : </a:t>
                </a:r>
                <a14:m>
                  <m:oMath xmlns:m="http://schemas.openxmlformats.org/officeDocument/2006/math"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𝑑𝑒𝑝𝑡h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𝑝𝑜𝑙𝑦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000" dirty="0"/>
              </a:p>
              <a:p>
                <a:pPr lvl="1"/>
                <a:r>
                  <a:rPr lang="en-GB" sz="2000" dirty="0"/>
                  <a:t>Random initialization of parameters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CB913E5F-0BD5-F911-5B5F-934C9060C7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32486" y="1433385"/>
                <a:ext cx="9617367" cy="1371600"/>
              </a:xfrm>
              <a:blipFill>
                <a:blip r:embed="rId2"/>
                <a:stretch>
                  <a:fillRect l="-528" t="-3670" b="-36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F3B8F01-E5E3-E845-CAB1-82CD601D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AE65349-9B85-7272-2B7F-545E754EC3B5}"/>
                  </a:ext>
                </a:extLst>
              </p:cNvPr>
              <p:cNvSpPr txBox="1"/>
              <p:nvPr/>
            </p:nvSpPr>
            <p:spPr>
              <a:xfrm>
                <a:off x="4020909" y="3175690"/>
                <a:ext cx="3412281" cy="162615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GB" sz="2400" dirty="0"/>
              </a:p>
              <a:p>
                <a:pPr algn="ctr"/>
                <a:endParaRPr lang="en-GB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0AE65349-9B85-7272-2B7F-545E754EC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09" y="3175690"/>
                <a:ext cx="3412281" cy="1626151"/>
              </a:xfrm>
              <a:prstGeom prst="rect">
                <a:avLst/>
              </a:prstGeom>
              <a:blipFill>
                <a:blip r:embed="rId3"/>
                <a:stretch>
                  <a:fillRect t="-6154" b="-2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exão Curva 6">
            <a:extLst>
              <a:ext uri="{FF2B5EF4-FFF2-40B4-BE49-F238E27FC236}">
                <a16:creationId xmlns:a16="http://schemas.microsoft.com/office/drawing/2014/main" id="{BB7C4881-AB84-073C-74B7-FAC95A058E95}"/>
              </a:ext>
            </a:extLst>
          </p:cNvPr>
          <p:cNvCxnSpPr>
            <a:endCxn id="5" idx="1"/>
          </p:cNvCxnSpPr>
          <p:nvPr/>
        </p:nvCxnSpPr>
        <p:spPr>
          <a:xfrm>
            <a:off x="2496065" y="3175690"/>
            <a:ext cx="1524844" cy="813076"/>
          </a:xfrm>
          <a:prstGeom prst="curvedConnector3">
            <a:avLst>
              <a:gd name="adj1" fmla="val 5430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00E93BD2-3FE6-D9EB-767D-5A7D60C850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1772" y="5407317"/>
                <a:ext cx="8328455" cy="4250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:r>
                  <a:rPr lang="en-GB" dirty="0"/>
                  <a:t>Gradient vanishes exponentially fast with the number of qubits,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Marcador de Posição de Conteúdo 2">
                <a:extLst>
                  <a:ext uri="{FF2B5EF4-FFF2-40B4-BE49-F238E27FC236}">
                    <a16:creationId xmlns:a16="http://schemas.microsoft.com/office/drawing/2014/main" id="{00E93BD2-3FE6-D9EB-767D-5A7D60C85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1772" y="5407317"/>
                <a:ext cx="8328455" cy="425071"/>
              </a:xfrm>
              <a:prstGeom prst="rect">
                <a:avLst/>
              </a:prstGeom>
              <a:blipFill>
                <a:blip r:embed="rId4"/>
                <a:stretch>
                  <a:fillRect l="-915" t="-5714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09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DF152-32A8-87AE-FEEA-2B26B08B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Barren plateaus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15F1880-55DA-ABE5-79D2-4E9129DA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28DD92-3183-EBE1-802F-69375C686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216" y="1934440"/>
            <a:ext cx="8157568" cy="288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EB0442F-95B5-EE46-63E6-A2B52534D617}"/>
              </a:ext>
            </a:extLst>
          </p:cNvPr>
          <p:cNvSpPr txBox="1"/>
          <p:nvPr/>
        </p:nvSpPr>
        <p:spPr>
          <a:xfrm>
            <a:off x="8658997" y="4937207"/>
            <a:ext cx="19112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dirty="0"/>
              <a:t>[Schuld2021]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6755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CA312-8CD5-58A2-607F-236452AF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Barren Plateaus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169D8E0-CE85-3363-C29B-E9B4053A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D391BFE-8FD5-5133-98F3-183460362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205878"/>
            <a:ext cx="4789101" cy="3750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C09A5B0-B519-124F-428A-B955252A4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309" y="557617"/>
            <a:ext cx="4152373" cy="4120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9EFDC1-50BC-9A13-B421-EB048AFD4E47}"/>
                  </a:ext>
                </a:extLst>
              </p:cNvPr>
              <p:cNvSpPr txBox="1"/>
              <p:nvPr/>
            </p:nvSpPr>
            <p:spPr>
              <a:xfrm>
                <a:off x="5745892" y="4683210"/>
                <a:ext cx="6199133" cy="16171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The variance of the gradients decreases</a:t>
                </a:r>
              </a:p>
              <a:p>
                <a:r>
                  <a:rPr lang="en-GB" sz="2400" dirty="0"/>
                  <a:t>exponentially with the number of qubits</a:t>
                </a:r>
              </a:p>
              <a:p>
                <a:endParaRPr lang="en-GB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𝑝𝑜𝑙𝑦</m:t>
                          </m:r>
                          <m:d>
                            <m:d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C19EFDC1-50BC-9A13-B421-EB048AFD4E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892" y="4683210"/>
                <a:ext cx="6199133" cy="1617174"/>
              </a:xfrm>
              <a:prstGeom prst="rect">
                <a:avLst/>
              </a:prstGeom>
              <a:blipFill>
                <a:blip r:embed="rId4"/>
                <a:stretch>
                  <a:fillRect l="-1636" t="-3101" r="-613" b="-23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682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EE123F-E99C-7FEF-62EF-9E885DDE3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Barren plateaus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17C1771-15AA-1FD0-0FC3-9E4086525B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832418" cy="4195481"/>
          </a:xfrm>
        </p:spPr>
        <p:txBody>
          <a:bodyPr>
            <a:normAutofit/>
          </a:bodyPr>
          <a:lstStyle/>
          <a:p>
            <a:r>
              <a:rPr lang="en-GB" sz="2400" dirty="0"/>
              <a:t>The problem of barren plateaus becomes more acute as the number of qubits increases</a:t>
            </a:r>
          </a:p>
          <a:p>
            <a:endParaRPr lang="en-GB" sz="2400" dirty="0"/>
          </a:p>
          <a:p>
            <a:r>
              <a:rPr lang="en-GB" sz="2400" dirty="0"/>
              <a:t>Trainability becomes exponentially more difficult with the number of qubits</a:t>
            </a:r>
          </a:p>
          <a:p>
            <a:endParaRPr lang="en-GB" sz="2400" dirty="0"/>
          </a:p>
          <a:p>
            <a:r>
              <a:rPr lang="en-GB" sz="2400" dirty="0"/>
              <a:t>Interesting problems from the real world are expected to require a large number of qubits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F76815-5503-71D7-272F-0A3503948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3877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Ião</Template>
  <TotalTime>6785</TotalTime>
  <Words>443</Words>
  <Application>Microsoft Macintosh PowerPoint</Application>
  <PresentationFormat>Ecrã Panorâmico</PresentationFormat>
  <Paragraphs>101</Paragraphs>
  <Slides>16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16</vt:i4>
      </vt:variant>
    </vt:vector>
  </HeadingPairs>
  <TitlesOfParts>
    <vt:vector size="21" baseType="lpstr">
      <vt:lpstr>Calibri</vt:lpstr>
      <vt:lpstr>Cambria Math</vt:lpstr>
      <vt:lpstr>Century Gothic</vt:lpstr>
      <vt:lpstr>Wingdings 3</vt:lpstr>
      <vt:lpstr>Ião</vt:lpstr>
      <vt:lpstr>Ciência de Dados Quântica   Variational Quantum Circuits: barren plateaus</vt:lpstr>
      <vt:lpstr>Material de Consulta</vt:lpstr>
      <vt:lpstr>Parameterized quantum circuits</vt:lpstr>
      <vt:lpstr>The ansatz</vt:lpstr>
      <vt:lpstr> Vanishing Gradients / Barren plateaus</vt:lpstr>
      <vt:lpstr>Vanishing Gradients / Barren plateaus</vt:lpstr>
      <vt:lpstr>Barren plateaus</vt:lpstr>
      <vt:lpstr>Barren Plateaus</vt:lpstr>
      <vt:lpstr>Barren plateaus</vt:lpstr>
      <vt:lpstr>Observables</vt:lpstr>
      <vt:lpstr>Vanishing Gradients</vt:lpstr>
      <vt:lpstr>Vanishing Gradients</vt:lpstr>
      <vt:lpstr>Noise induced barren plateaus</vt:lpstr>
      <vt:lpstr>Noise induced barren plateaus</vt:lpstr>
      <vt:lpstr>Mitigating barren plateaus: layerwise learning</vt:lpstr>
      <vt:lpstr>Mitigating barren plateaus: initialization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Quântica 2021/22 Apresentação</dc:title>
  <dc:creator>Luis Paulo Santos</dc:creator>
  <cp:lastModifiedBy>Luís Paulo Peixoto Santos</cp:lastModifiedBy>
  <cp:revision>208</cp:revision>
  <dcterms:created xsi:type="dcterms:W3CDTF">2022-02-08T11:26:10Z</dcterms:created>
  <dcterms:modified xsi:type="dcterms:W3CDTF">2024-05-20T15:02:01Z</dcterms:modified>
</cp:coreProperties>
</file>